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layout6.xml" ContentType="application/vnd.openxmlformats-officedocument.drawingml.diagramLayout+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diagrams/layout4.xml" ContentType="application/vnd.openxmlformats-officedocument.drawingml.diagramLayout+xml"/>
  <Override PartName="/ppt/diagrams/data7.xml" ContentType="application/vnd.openxmlformats-officedocument.drawingml.diagramData+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7" r:id="rId1"/>
  </p:sldMasterIdLst>
  <p:notesMasterIdLst>
    <p:notesMasterId r:id="rId30"/>
  </p:notesMasterIdLst>
  <p:handoutMasterIdLst>
    <p:handoutMasterId r:id="rId31"/>
  </p:handoutMasterIdLst>
  <p:sldIdLst>
    <p:sldId id="256" r:id="rId2"/>
    <p:sldId id="283" r:id="rId3"/>
    <p:sldId id="284" r:id="rId4"/>
    <p:sldId id="282" r:id="rId5"/>
    <p:sldId id="300" r:id="rId6"/>
    <p:sldId id="261" r:id="rId7"/>
    <p:sldId id="262" r:id="rId8"/>
    <p:sldId id="263" r:id="rId9"/>
    <p:sldId id="264" r:id="rId10"/>
    <p:sldId id="265" r:id="rId11"/>
    <p:sldId id="289" r:id="rId12"/>
    <p:sldId id="301" r:id="rId13"/>
    <p:sldId id="295" r:id="rId14"/>
    <p:sldId id="290" r:id="rId15"/>
    <p:sldId id="285" r:id="rId16"/>
    <p:sldId id="288" r:id="rId17"/>
    <p:sldId id="286" r:id="rId18"/>
    <p:sldId id="291" r:id="rId19"/>
    <p:sldId id="269" r:id="rId20"/>
    <p:sldId id="279" r:id="rId21"/>
    <p:sldId id="280" r:id="rId22"/>
    <p:sldId id="281" r:id="rId23"/>
    <p:sldId id="293" r:id="rId24"/>
    <p:sldId id="294" r:id="rId25"/>
    <p:sldId id="296" r:id="rId26"/>
    <p:sldId id="302" r:id="rId27"/>
    <p:sldId id="297" r:id="rId28"/>
    <p:sldId id="298"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9900FF"/>
    <a:srgbClr val="FF9900"/>
    <a:srgbClr val="006600"/>
    <a:srgbClr val="000000"/>
    <a:srgbClr val="FFFFFF"/>
    <a:srgbClr val="113663"/>
    <a:srgbClr val="A3C5EF"/>
    <a:srgbClr val="D2E3F7"/>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94" autoAdjust="0"/>
    <p:restoredTop sz="94660" autoAdjust="0"/>
  </p:normalViewPr>
  <p:slideViewPr>
    <p:cSldViewPr>
      <p:cViewPr varScale="1">
        <p:scale>
          <a:sx n="54" d="100"/>
          <a:sy n="54" d="100"/>
        </p:scale>
        <p:origin x="-542" y="-82"/>
      </p:cViewPr>
      <p:guideLst>
        <p:guide orient="horz" pos="2160"/>
        <p:guide pos="2880"/>
      </p:guideLst>
    </p:cSldViewPr>
  </p:slideViewPr>
  <p:outlineViewPr>
    <p:cViewPr>
      <p:scale>
        <a:sx n="33" d="100"/>
        <a:sy n="33" d="100"/>
      </p:scale>
      <p:origin x="0" y="538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7F4EF7-092F-4866-8FBD-4FEDDEA8FC2E}"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17933642-AAB9-49F7-AA4A-479BCBC5DB69}">
      <dgm:prSet phldrT="[Text]"/>
      <dgm:spPr/>
      <dgm:t>
        <a:bodyPr/>
        <a:lstStyle/>
        <a:p>
          <a:r>
            <a:rPr lang="en-US" dirty="0" smtClean="0"/>
            <a:t>Community Organizing</a:t>
          </a:r>
          <a:endParaRPr lang="en-US" dirty="0"/>
        </a:p>
      </dgm:t>
    </dgm:pt>
    <dgm:pt modelId="{B28C4932-CF33-4498-81FA-48D409C084F0}" type="parTrans" cxnId="{9D1281DB-43C3-42AC-BC15-8BAABE8955FE}">
      <dgm:prSet/>
      <dgm:spPr/>
      <dgm:t>
        <a:bodyPr/>
        <a:lstStyle/>
        <a:p>
          <a:endParaRPr lang="en-US"/>
        </a:p>
      </dgm:t>
    </dgm:pt>
    <dgm:pt modelId="{40370CAE-701C-4B54-808B-963879780002}" type="sibTrans" cxnId="{9D1281DB-43C3-42AC-BC15-8BAABE8955FE}">
      <dgm:prSet/>
      <dgm:spPr/>
      <dgm:t>
        <a:bodyPr/>
        <a:lstStyle/>
        <a:p>
          <a:endParaRPr lang="en-US"/>
        </a:p>
      </dgm:t>
    </dgm:pt>
    <dgm:pt modelId="{9A8CC184-4E67-49FC-B3BD-1197A7102679}">
      <dgm:prSet phldrT="[Text]"/>
      <dgm:spPr/>
      <dgm:t>
        <a:bodyPr/>
        <a:lstStyle/>
        <a:p>
          <a:r>
            <a:rPr lang="en-US" dirty="0" smtClean="0"/>
            <a:t>Legislative Advocacy</a:t>
          </a:r>
          <a:endParaRPr lang="en-US" dirty="0"/>
        </a:p>
      </dgm:t>
    </dgm:pt>
    <dgm:pt modelId="{3A193580-37D4-490D-BFE7-9A5176F03359}" type="parTrans" cxnId="{8CDD6527-F35B-4966-B0A0-7AB469C92146}">
      <dgm:prSet/>
      <dgm:spPr/>
      <dgm:t>
        <a:bodyPr/>
        <a:lstStyle/>
        <a:p>
          <a:endParaRPr lang="en-US"/>
        </a:p>
      </dgm:t>
    </dgm:pt>
    <dgm:pt modelId="{9172F61F-F98C-4AED-8F96-EBC93AB7B26B}" type="sibTrans" cxnId="{8CDD6527-F35B-4966-B0A0-7AB469C92146}">
      <dgm:prSet/>
      <dgm:spPr/>
      <dgm:t>
        <a:bodyPr/>
        <a:lstStyle/>
        <a:p>
          <a:endParaRPr lang="en-US"/>
        </a:p>
      </dgm:t>
    </dgm:pt>
    <dgm:pt modelId="{540D6C66-1EFF-4690-A4D9-91483BD8F60E}">
      <dgm:prSet phldrT="[Text]"/>
      <dgm:spPr/>
      <dgm:t>
        <a:bodyPr/>
        <a:lstStyle/>
        <a:p>
          <a:r>
            <a:rPr lang="en-US" dirty="0" smtClean="0"/>
            <a:t>Direct  Services or Outreach</a:t>
          </a:r>
          <a:endParaRPr lang="en-US" dirty="0"/>
        </a:p>
      </dgm:t>
    </dgm:pt>
    <dgm:pt modelId="{CE6CDBAF-61E9-43D3-9A0C-0CCDBE066B57}" type="parTrans" cxnId="{388E5A14-B916-4BDE-B5D8-EE4DA1804076}">
      <dgm:prSet/>
      <dgm:spPr/>
      <dgm:t>
        <a:bodyPr/>
        <a:lstStyle/>
        <a:p>
          <a:endParaRPr lang="en-US"/>
        </a:p>
      </dgm:t>
    </dgm:pt>
    <dgm:pt modelId="{EFA00B53-5D7E-4553-BA60-81639E378CF9}" type="sibTrans" cxnId="{388E5A14-B916-4BDE-B5D8-EE4DA1804076}">
      <dgm:prSet/>
      <dgm:spPr/>
      <dgm:t>
        <a:bodyPr/>
        <a:lstStyle/>
        <a:p>
          <a:endParaRPr lang="en-US"/>
        </a:p>
      </dgm:t>
    </dgm:pt>
    <dgm:pt modelId="{E177DCFE-7743-4A2F-B957-543F4D379066}">
      <dgm:prSet phldrT="[Text]"/>
      <dgm:spPr/>
      <dgm:t>
        <a:bodyPr/>
        <a:lstStyle/>
        <a:p>
          <a:r>
            <a:rPr lang="en-US" dirty="0" smtClean="0"/>
            <a:t>Catholic Social Teaching FORMATION</a:t>
          </a:r>
          <a:endParaRPr lang="en-US" dirty="0"/>
        </a:p>
      </dgm:t>
    </dgm:pt>
    <dgm:pt modelId="{F8770EFF-91C0-4F0B-8804-8145695D3BE4}" type="parTrans" cxnId="{6AD5FF51-63A9-4219-84FB-EF7F4FEAC492}">
      <dgm:prSet/>
      <dgm:spPr/>
      <dgm:t>
        <a:bodyPr/>
        <a:lstStyle/>
        <a:p>
          <a:endParaRPr lang="en-US"/>
        </a:p>
      </dgm:t>
    </dgm:pt>
    <dgm:pt modelId="{88A0D40C-778B-4797-B719-F56033758D27}" type="sibTrans" cxnId="{6AD5FF51-63A9-4219-84FB-EF7F4FEAC492}">
      <dgm:prSet/>
      <dgm:spPr/>
      <dgm:t>
        <a:bodyPr/>
        <a:lstStyle/>
        <a:p>
          <a:endParaRPr lang="en-US"/>
        </a:p>
      </dgm:t>
    </dgm:pt>
    <dgm:pt modelId="{121FD7A6-0BDB-4515-9447-50619981B131}" type="pres">
      <dgm:prSet presAssocID="{E07F4EF7-092F-4866-8FBD-4FEDDEA8FC2E}" presName="Name0" presStyleCnt="0">
        <dgm:presLayoutVars>
          <dgm:chMax val="7"/>
          <dgm:resizeHandles val="exact"/>
        </dgm:presLayoutVars>
      </dgm:prSet>
      <dgm:spPr/>
      <dgm:t>
        <a:bodyPr/>
        <a:lstStyle/>
        <a:p>
          <a:endParaRPr lang="en-US"/>
        </a:p>
      </dgm:t>
    </dgm:pt>
    <dgm:pt modelId="{AE011C33-CC6E-47A7-B61B-1332B167C886}" type="pres">
      <dgm:prSet presAssocID="{E07F4EF7-092F-4866-8FBD-4FEDDEA8FC2E}" presName="comp1" presStyleCnt="0"/>
      <dgm:spPr/>
    </dgm:pt>
    <dgm:pt modelId="{D97F0243-70EA-459B-898F-BD69C4D8CCCE}" type="pres">
      <dgm:prSet presAssocID="{E07F4EF7-092F-4866-8FBD-4FEDDEA8FC2E}" presName="circle1" presStyleLbl="node1" presStyleIdx="0" presStyleCnt="4"/>
      <dgm:spPr/>
      <dgm:t>
        <a:bodyPr/>
        <a:lstStyle/>
        <a:p>
          <a:endParaRPr lang="en-US"/>
        </a:p>
      </dgm:t>
    </dgm:pt>
    <dgm:pt modelId="{1CDF26E1-18A7-4831-A602-93FCB594103B}" type="pres">
      <dgm:prSet presAssocID="{E07F4EF7-092F-4866-8FBD-4FEDDEA8FC2E}" presName="c1text" presStyleLbl="node1" presStyleIdx="0" presStyleCnt="4">
        <dgm:presLayoutVars>
          <dgm:bulletEnabled val="1"/>
        </dgm:presLayoutVars>
      </dgm:prSet>
      <dgm:spPr/>
      <dgm:t>
        <a:bodyPr/>
        <a:lstStyle/>
        <a:p>
          <a:endParaRPr lang="en-US"/>
        </a:p>
      </dgm:t>
    </dgm:pt>
    <dgm:pt modelId="{CD97DBD4-77F8-4459-B4FA-1DD4AAE4A459}" type="pres">
      <dgm:prSet presAssocID="{E07F4EF7-092F-4866-8FBD-4FEDDEA8FC2E}" presName="comp2" presStyleCnt="0"/>
      <dgm:spPr/>
    </dgm:pt>
    <dgm:pt modelId="{12509F1C-F2D6-4138-BCE5-6EABD763ECA5}" type="pres">
      <dgm:prSet presAssocID="{E07F4EF7-092F-4866-8FBD-4FEDDEA8FC2E}" presName="circle2" presStyleLbl="node1" presStyleIdx="1" presStyleCnt="4"/>
      <dgm:spPr/>
      <dgm:t>
        <a:bodyPr/>
        <a:lstStyle/>
        <a:p>
          <a:endParaRPr lang="en-US"/>
        </a:p>
      </dgm:t>
    </dgm:pt>
    <dgm:pt modelId="{2FC6402E-18A3-4C46-AA64-69F775BD4A10}" type="pres">
      <dgm:prSet presAssocID="{E07F4EF7-092F-4866-8FBD-4FEDDEA8FC2E}" presName="c2text" presStyleLbl="node1" presStyleIdx="1" presStyleCnt="4">
        <dgm:presLayoutVars>
          <dgm:bulletEnabled val="1"/>
        </dgm:presLayoutVars>
      </dgm:prSet>
      <dgm:spPr/>
      <dgm:t>
        <a:bodyPr/>
        <a:lstStyle/>
        <a:p>
          <a:endParaRPr lang="en-US"/>
        </a:p>
      </dgm:t>
    </dgm:pt>
    <dgm:pt modelId="{96C96567-9EF3-442D-8532-77ABB980FA0F}" type="pres">
      <dgm:prSet presAssocID="{E07F4EF7-092F-4866-8FBD-4FEDDEA8FC2E}" presName="comp3" presStyleCnt="0"/>
      <dgm:spPr/>
    </dgm:pt>
    <dgm:pt modelId="{03F6DC5A-C2CE-41C8-AA6F-6DC077514732}" type="pres">
      <dgm:prSet presAssocID="{E07F4EF7-092F-4866-8FBD-4FEDDEA8FC2E}" presName="circle3" presStyleLbl="node1" presStyleIdx="2" presStyleCnt="4"/>
      <dgm:spPr/>
      <dgm:t>
        <a:bodyPr/>
        <a:lstStyle/>
        <a:p>
          <a:endParaRPr lang="en-US"/>
        </a:p>
      </dgm:t>
    </dgm:pt>
    <dgm:pt modelId="{63935779-EB00-4E29-A9B9-5E55F6671BC8}" type="pres">
      <dgm:prSet presAssocID="{E07F4EF7-092F-4866-8FBD-4FEDDEA8FC2E}" presName="c3text" presStyleLbl="node1" presStyleIdx="2" presStyleCnt="4">
        <dgm:presLayoutVars>
          <dgm:bulletEnabled val="1"/>
        </dgm:presLayoutVars>
      </dgm:prSet>
      <dgm:spPr/>
      <dgm:t>
        <a:bodyPr/>
        <a:lstStyle/>
        <a:p>
          <a:endParaRPr lang="en-US"/>
        </a:p>
      </dgm:t>
    </dgm:pt>
    <dgm:pt modelId="{7236797C-E18E-4808-A69B-1628837FA342}" type="pres">
      <dgm:prSet presAssocID="{E07F4EF7-092F-4866-8FBD-4FEDDEA8FC2E}" presName="comp4" presStyleCnt="0"/>
      <dgm:spPr/>
    </dgm:pt>
    <dgm:pt modelId="{860399D0-F3CD-4CE7-B841-090DCB971770}" type="pres">
      <dgm:prSet presAssocID="{E07F4EF7-092F-4866-8FBD-4FEDDEA8FC2E}" presName="circle4" presStyleLbl="node1" presStyleIdx="3" presStyleCnt="4"/>
      <dgm:spPr/>
      <dgm:t>
        <a:bodyPr/>
        <a:lstStyle/>
        <a:p>
          <a:endParaRPr lang="en-US"/>
        </a:p>
      </dgm:t>
    </dgm:pt>
    <dgm:pt modelId="{BE82A176-15DD-41FF-906C-E8DB6184F76B}" type="pres">
      <dgm:prSet presAssocID="{E07F4EF7-092F-4866-8FBD-4FEDDEA8FC2E}" presName="c4text" presStyleLbl="node1" presStyleIdx="3" presStyleCnt="4">
        <dgm:presLayoutVars>
          <dgm:bulletEnabled val="1"/>
        </dgm:presLayoutVars>
      </dgm:prSet>
      <dgm:spPr/>
      <dgm:t>
        <a:bodyPr/>
        <a:lstStyle/>
        <a:p>
          <a:endParaRPr lang="en-US"/>
        </a:p>
      </dgm:t>
    </dgm:pt>
  </dgm:ptLst>
  <dgm:cxnLst>
    <dgm:cxn modelId="{DBD5A3AC-F782-4CF3-85CC-AE3D82457F6B}" type="presOf" srcId="{E177DCFE-7743-4A2F-B957-543F4D379066}" destId="{860399D0-F3CD-4CE7-B841-090DCB971770}" srcOrd="0" destOrd="0" presId="urn:microsoft.com/office/officeart/2005/8/layout/venn2"/>
    <dgm:cxn modelId="{3452DDD5-B8B3-4CA0-84F7-34F606577248}" type="presOf" srcId="{540D6C66-1EFF-4690-A4D9-91483BD8F60E}" destId="{03F6DC5A-C2CE-41C8-AA6F-6DC077514732}" srcOrd="0" destOrd="0" presId="urn:microsoft.com/office/officeart/2005/8/layout/venn2"/>
    <dgm:cxn modelId="{C7C7FA1A-84F4-455D-B9FB-59C395F78E0E}" type="presOf" srcId="{17933642-AAB9-49F7-AA4A-479BCBC5DB69}" destId="{D97F0243-70EA-459B-898F-BD69C4D8CCCE}" srcOrd="0" destOrd="0" presId="urn:microsoft.com/office/officeart/2005/8/layout/venn2"/>
    <dgm:cxn modelId="{2A4CA751-9C9F-4D6D-A7E7-925179B34759}" type="presOf" srcId="{9A8CC184-4E67-49FC-B3BD-1197A7102679}" destId="{2FC6402E-18A3-4C46-AA64-69F775BD4A10}" srcOrd="1" destOrd="0" presId="urn:microsoft.com/office/officeart/2005/8/layout/venn2"/>
    <dgm:cxn modelId="{FF63BA5D-7CFF-4312-809E-925BC5E20C17}" type="presOf" srcId="{9A8CC184-4E67-49FC-B3BD-1197A7102679}" destId="{12509F1C-F2D6-4138-BCE5-6EABD763ECA5}" srcOrd="0" destOrd="0" presId="urn:microsoft.com/office/officeart/2005/8/layout/venn2"/>
    <dgm:cxn modelId="{0D3FF9D0-D133-40D6-B516-8FE006B780ED}" type="presOf" srcId="{E07F4EF7-092F-4866-8FBD-4FEDDEA8FC2E}" destId="{121FD7A6-0BDB-4515-9447-50619981B131}" srcOrd="0" destOrd="0" presId="urn:microsoft.com/office/officeart/2005/8/layout/venn2"/>
    <dgm:cxn modelId="{7B4B33D1-8EED-42AC-B84F-3F68CC0F44F6}" type="presOf" srcId="{540D6C66-1EFF-4690-A4D9-91483BD8F60E}" destId="{63935779-EB00-4E29-A9B9-5E55F6671BC8}" srcOrd="1" destOrd="0" presId="urn:microsoft.com/office/officeart/2005/8/layout/venn2"/>
    <dgm:cxn modelId="{6AD5FF51-63A9-4219-84FB-EF7F4FEAC492}" srcId="{E07F4EF7-092F-4866-8FBD-4FEDDEA8FC2E}" destId="{E177DCFE-7743-4A2F-B957-543F4D379066}" srcOrd="3" destOrd="0" parTransId="{F8770EFF-91C0-4F0B-8804-8145695D3BE4}" sibTransId="{88A0D40C-778B-4797-B719-F56033758D27}"/>
    <dgm:cxn modelId="{8CDD6527-F35B-4966-B0A0-7AB469C92146}" srcId="{E07F4EF7-092F-4866-8FBD-4FEDDEA8FC2E}" destId="{9A8CC184-4E67-49FC-B3BD-1197A7102679}" srcOrd="1" destOrd="0" parTransId="{3A193580-37D4-490D-BFE7-9A5176F03359}" sibTransId="{9172F61F-F98C-4AED-8F96-EBC93AB7B26B}"/>
    <dgm:cxn modelId="{9D1281DB-43C3-42AC-BC15-8BAABE8955FE}" srcId="{E07F4EF7-092F-4866-8FBD-4FEDDEA8FC2E}" destId="{17933642-AAB9-49F7-AA4A-479BCBC5DB69}" srcOrd="0" destOrd="0" parTransId="{B28C4932-CF33-4498-81FA-48D409C084F0}" sibTransId="{40370CAE-701C-4B54-808B-963879780002}"/>
    <dgm:cxn modelId="{1BBA92D3-64FF-4D5A-B2E8-03D3C106DD40}" type="presOf" srcId="{E177DCFE-7743-4A2F-B957-543F4D379066}" destId="{BE82A176-15DD-41FF-906C-E8DB6184F76B}" srcOrd="1" destOrd="0" presId="urn:microsoft.com/office/officeart/2005/8/layout/venn2"/>
    <dgm:cxn modelId="{388E5A14-B916-4BDE-B5D8-EE4DA1804076}" srcId="{E07F4EF7-092F-4866-8FBD-4FEDDEA8FC2E}" destId="{540D6C66-1EFF-4690-A4D9-91483BD8F60E}" srcOrd="2" destOrd="0" parTransId="{CE6CDBAF-61E9-43D3-9A0C-0CCDBE066B57}" sibTransId="{EFA00B53-5D7E-4553-BA60-81639E378CF9}"/>
    <dgm:cxn modelId="{2C2334E2-3F12-4C52-B28D-2E4DFC1678CD}" type="presOf" srcId="{17933642-AAB9-49F7-AA4A-479BCBC5DB69}" destId="{1CDF26E1-18A7-4831-A602-93FCB594103B}" srcOrd="1" destOrd="0" presId="urn:microsoft.com/office/officeart/2005/8/layout/venn2"/>
    <dgm:cxn modelId="{E8FB5FCD-7E4A-4E8F-9B2B-8227ED7670AB}" type="presParOf" srcId="{121FD7A6-0BDB-4515-9447-50619981B131}" destId="{AE011C33-CC6E-47A7-B61B-1332B167C886}" srcOrd="0" destOrd="0" presId="urn:microsoft.com/office/officeart/2005/8/layout/venn2"/>
    <dgm:cxn modelId="{86001918-602F-473F-8DF0-0A08D268B456}" type="presParOf" srcId="{AE011C33-CC6E-47A7-B61B-1332B167C886}" destId="{D97F0243-70EA-459B-898F-BD69C4D8CCCE}" srcOrd="0" destOrd="0" presId="urn:microsoft.com/office/officeart/2005/8/layout/venn2"/>
    <dgm:cxn modelId="{815B4763-27C1-4885-9EB2-36FC54425194}" type="presParOf" srcId="{AE011C33-CC6E-47A7-B61B-1332B167C886}" destId="{1CDF26E1-18A7-4831-A602-93FCB594103B}" srcOrd="1" destOrd="0" presId="urn:microsoft.com/office/officeart/2005/8/layout/venn2"/>
    <dgm:cxn modelId="{E6458AED-043D-4949-86CE-28D8F74950B1}" type="presParOf" srcId="{121FD7A6-0BDB-4515-9447-50619981B131}" destId="{CD97DBD4-77F8-4459-B4FA-1DD4AAE4A459}" srcOrd="1" destOrd="0" presId="urn:microsoft.com/office/officeart/2005/8/layout/venn2"/>
    <dgm:cxn modelId="{4710DB8B-C863-4548-9BF2-6811A0EEB1FC}" type="presParOf" srcId="{CD97DBD4-77F8-4459-B4FA-1DD4AAE4A459}" destId="{12509F1C-F2D6-4138-BCE5-6EABD763ECA5}" srcOrd="0" destOrd="0" presId="urn:microsoft.com/office/officeart/2005/8/layout/venn2"/>
    <dgm:cxn modelId="{A6E53CD3-BFAF-4DE2-9B1B-FE937A74AB24}" type="presParOf" srcId="{CD97DBD4-77F8-4459-B4FA-1DD4AAE4A459}" destId="{2FC6402E-18A3-4C46-AA64-69F775BD4A10}" srcOrd="1" destOrd="0" presId="urn:microsoft.com/office/officeart/2005/8/layout/venn2"/>
    <dgm:cxn modelId="{FB01EA33-E76F-4008-880F-1B88525A6FB1}" type="presParOf" srcId="{121FD7A6-0BDB-4515-9447-50619981B131}" destId="{96C96567-9EF3-442D-8532-77ABB980FA0F}" srcOrd="2" destOrd="0" presId="urn:microsoft.com/office/officeart/2005/8/layout/venn2"/>
    <dgm:cxn modelId="{64E2F2EC-7448-420B-AD50-508620B9C8FC}" type="presParOf" srcId="{96C96567-9EF3-442D-8532-77ABB980FA0F}" destId="{03F6DC5A-C2CE-41C8-AA6F-6DC077514732}" srcOrd="0" destOrd="0" presId="urn:microsoft.com/office/officeart/2005/8/layout/venn2"/>
    <dgm:cxn modelId="{A47CB732-DBF3-469E-A6C8-7297725A337F}" type="presParOf" srcId="{96C96567-9EF3-442D-8532-77ABB980FA0F}" destId="{63935779-EB00-4E29-A9B9-5E55F6671BC8}" srcOrd="1" destOrd="0" presId="urn:microsoft.com/office/officeart/2005/8/layout/venn2"/>
    <dgm:cxn modelId="{33D560AE-E356-49D8-86B2-BD0B4FCB59EF}" type="presParOf" srcId="{121FD7A6-0BDB-4515-9447-50619981B131}" destId="{7236797C-E18E-4808-A69B-1628837FA342}" srcOrd="3" destOrd="0" presId="urn:microsoft.com/office/officeart/2005/8/layout/venn2"/>
    <dgm:cxn modelId="{338CCB67-CEBF-4D74-B3DF-33618ABF6C4B}" type="presParOf" srcId="{7236797C-E18E-4808-A69B-1628837FA342}" destId="{860399D0-F3CD-4CE7-B841-090DCB971770}" srcOrd="0" destOrd="0" presId="urn:microsoft.com/office/officeart/2005/8/layout/venn2"/>
    <dgm:cxn modelId="{18EA3829-97AE-468B-90BB-BD68847D8561}" type="presParOf" srcId="{7236797C-E18E-4808-A69B-1628837FA342}" destId="{BE82A176-15DD-41FF-906C-E8DB6184F76B}"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FC4102-726D-4594-94D8-1940A012B186}"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2041ADB8-D5B6-4E5D-A33A-6E649257BBE5}">
      <dgm:prSet phldrT="[Text]" custT="1"/>
      <dgm:spPr/>
      <dgm:t>
        <a:bodyPr/>
        <a:lstStyle/>
        <a:p>
          <a:r>
            <a:rPr lang="en-US" sz="1200" b="1" dirty="0" smtClean="0"/>
            <a:t>Global Solidarity and Justice and Peace Education</a:t>
          </a:r>
          <a:endParaRPr lang="en-US" sz="1200" b="1" dirty="0"/>
        </a:p>
      </dgm:t>
    </dgm:pt>
    <dgm:pt modelId="{357F80CB-E9C6-4BB3-8E3B-97F2B2CD4283}" type="parTrans" cxnId="{CF09F09F-7A76-423D-B63D-83DCD16FCED4}">
      <dgm:prSet/>
      <dgm:spPr/>
      <dgm:t>
        <a:bodyPr/>
        <a:lstStyle/>
        <a:p>
          <a:endParaRPr lang="en-US"/>
        </a:p>
      </dgm:t>
    </dgm:pt>
    <dgm:pt modelId="{714987FF-65F8-4F63-8C54-EABFB7C75DF5}" type="sibTrans" cxnId="{CF09F09F-7A76-423D-B63D-83DCD16FCED4}">
      <dgm:prSet/>
      <dgm:spPr/>
      <dgm:t>
        <a:bodyPr/>
        <a:lstStyle/>
        <a:p>
          <a:endParaRPr lang="en-US"/>
        </a:p>
      </dgm:t>
    </dgm:pt>
    <dgm:pt modelId="{8283F612-F3D2-4F8D-B97C-583FC5B03AF6}">
      <dgm:prSet phldrT="[Text]" custT="1"/>
      <dgm:spPr/>
      <dgm:t>
        <a:bodyPr/>
        <a:lstStyle/>
        <a:p>
          <a:r>
            <a:rPr lang="en-US" sz="1200" b="1" dirty="0" smtClean="0"/>
            <a:t>Community Organizing</a:t>
          </a:r>
          <a:endParaRPr lang="en-US" sz="1200" b="1" dirty="0"/>
        </a:p>
      </dgm:t>
    </dgm:pt>
    <dgm:pt modelId="{D22295DB-3DF1-49E2-93AD-6DD8A6130409}" type="parTrans" cxnId="{0A4B48AD-F940-43D1-80A4-BE8EB1650AFE}">
      <dgm:prSet/>
      <dgm:spPr/>
      <dgm:t>
        <a:bodyPr/>
        <a:lstStyle/>
        <a:p>
          <a:endParaRPr lang="en-US"/>
        </a:p>
      </dgm:t>
    </dgm:pt>
    <dgm:pt modelId="{9BB224A4-49F1-4E02-91E2-0E77AB6F1DE9}" type="sibTrans" cxnId="{0A4B48AD-F940-43D1-80A4-BE8EB1650AFE}">
      <dgm:prSet/>
      <dgm:spPr/>
      <dgm:t>
        <a:bodyPr/>
        <a:lstStyle/>
        <a:p>
          <a:endParaRPr lang="en-US"/>
        </a:p>
      </dgm:t>
    </dgm:pt>
    <dgm:pt modelId="{3B18C7F0-87C3-4ACA-86AC-0207C7267665}">
      <dgm:prSet phldrT="[Text]" custT="1"/>
      <dgm:spPr/>
      <dgm:t>
        <a:bodyPr/>
        <a:lstStyle/>
        <a:p>
          <a:r>
            <a:rPr lang="en-US" sz="1200" b="1" dirty="0" smtClean="0"/>
            <a:t>Direct Services</a:t>
          </a:r>
          <a:endParaRPr lang="en-US" sz="1200" b="1" dirty="0"/>
        </a:p>
      </dgm:t>
    </dgm:pt>
    <dgm:pt modelId="{3F5232CC-F4EF-4E77-970F-CC2FA49043AF}" type="parTrans" cxnId="{BA99725F-BB8F-43B4-A138-351A6093F63D}">
      <dgm:prSet/>
      <dgm:spPr/>
      <dgm:t>
        <a:bodyPr/>
        <a:lstStyle/>
        <a:p>
          <a:endParaRPr lang="en-US"/>
        </a:p>
      </dgm:t>
    </dgm:pt>
    <dgm:pt modelId="{514E252C-E0EC-4D0F-94B7-10EEC7C2623A}" type="sibTrans" cxnId="{BA99725F-BB8F-43B4-A138-351A6093F63D}">
      <dgm:prSet/>
      <dgm:spPr/>
      <dgm:t>
        <a:bodyPr/>
        <a:lstStyle/>
        <a:p>
          <a:endParaRPr lang="en-US"/>
        </a:p>
      </dgm:t>
    </dgm:pt>
    <dgm:pt modelId="{E4E05844-B785-4450-918E-7FBF050F5B4D}">
      <dgm:prSet phldrT="[Text]" custT="1"/>
      <dgm:spPr/>
      <dgm:t>
        <a:bodyPr/>
        <a:lstStyle/>
        <a:p>
          <a:r>
            <a:rPr lang="en-US" sz="1200" dirty="0" smtClean="0"/>
            <a:t>Catholic Social Teaching </a:t>
          </a:r>
          <a:r>
            <a:rPr lang="en-US" sz="1400" b="1" dirty="0" smtClean="0">
              <a:solidFill>
                <a:srgbClr val="FF0000"/>
              </a:solidFill>
            </a:rPr>
            <a:t>FORMATION</a:t>
          </a:r>
          <a:endParaRPr lang="en-US" sz="1400" b="1" dirty="0">
            <a:solidFill>
              <a:srgbClr val="FF0000"/>
            </a:solidFill>
          </a:endParaRPr>
        </a:p>
      </dgm:t>
    </dgm:pt>
    <dgm:pt modelId="{4764858D-0281-4D29-AE7F-19DAB6D3075A}" type="parTrans" cxnId="{1ADBC8BD-A455-40CD-A067-43B62B6DF78A}">
      <dgm:prSet/>
      <dgm:spPr/>
      <dgm:t>
        <a:bodyPr/>
        <a:lstStyle/>
        <a:p>
          <a:endParaRPr lang="en-US"/>
        </a:p>
      </dgm:t>
    </dgm:pt>
    <dgm:pt modelId="{E9D39FD7-95EA-49E8-9C37-4F0CA37FE0DE}" type="sibTrans" cxnId="{1ADBC8BD-A455-40CD-A067-43B62B6DF78A}">
      <dgm:prSet/>
      <dgm:spPr/>
      <dgm:t>
        <a:bodyPr/>
        <a:lstStyle/>
        <a:p>
          <a:endParaRPr lang="en-US"/>
        </a:p>
      </dgm:t>
    </dgm:pt>
    <dgm:pt modelId="{BEA9C109-7363-4202-ACC9-09DAA8BF0670}">
      <dgm:prSet custT="1"/>
      <dgm:spPr/>
      <dgm:t>
        <a:bodyPr/>
        <a:lstStyle/>
        <a:p>
          <a:r>
            <a:rPr lang="en-US" sz="1200" b="1" dirty="0" smtClean="0"/>
            <a:t>Legislative Advocacy</a:t>
          </a:r>
          <a:endParaRPr lang="en-US" sz="1200" b="1" dirty="0"/>
        </a:p>
      </dgm:t>
    </dgm:pt>
    <dgm:pt modelId="{413AE7EC-EA6C-4882-90E5-F6260CF2D973}" type="parTrans" cxnId="{A05FE5D6-D290-40BA-AC1A-2E166B52B238}">
      <dgm:prSet/>
      <dgm:spPr/>
      <dgm:t>
        <a:bodyPr/>
        <a:lstStyle/>
        <a:p>
          <a:endParaRPr lang="en-US"/>
        </a:p>
      </dgm:t>
    </dgm:pt>
    <dgm:pt modelId="{156106EB-3C2E-486B-B3D3-0C6FA805F29A}" type="sibTrans" cxnId="{A05FE5D6-D290-40BA-AC1A-2E166B52B238}">
      <dgm:prSet/>
      <dgm:spPr/>
      <dgm:t>
        <a:bodyPr/>
        <a:lstStyle/>
        <a:p>
          <a:endParaRPr lang="en-US"/>
        </a:p>
      </dgm:t>
    </dgm:pt>
    <dgm:pt modelId="{5F82B135-7E08-4959-A119-E8C9707B9A11}" type="pres">
      <dgm:prSet presAssocID="{01FC4102-726D-4594-94D8-1940A012B186}" presName="Name0" presStyleCnt="0">
        <dgm:presLayoutVars>
          <dgm:chMax val="7"/>
          <dgm:resizeHandles val="exact"/>
        </dgm:presLayoutVars>
      </dgm:prSet>
      <dgm:spPr/>
      <dgm:t>
        <a:bodyPr/>
        <a:lstStyle/>
        <a:p>
          <a:endParaRPr lang="en-US"/>
        </a:p>
      </dgm:t>
    </dgm:pt>
    <dgm:pt modelId="{5C63C980-5DDF-483F-8BC0-4BCC2D31B4F9}" type="pres">
      <dgm:prSet presAssocID="{01FC4102-726D-4594-94D8-1940A012B186}" presName="comp1" presStyleCnt="0"/>
      <dgm:spPr/>
    </dgm:pt>
    <dgm:pt modelId="{974CE75F-DA91-4A9A-BF75-D622D4C301DB}" type="pres">
      <dgm:prSet presAssocID="{01FC4102-726D-4594-94D8-1940A012B186}" presName="circle1" presStyleLbl="node1" presStyleIdx="0" presStyleCnt="5" custLinFactNeighborX="-625" custLinFactNeighborY="-625"/>
      <dgm:spPr/>
      <dgm:t>
        <a:bodyPr/>
        <a:lstStyle/>
        <a:p>
          <a:endParaRPr lang="en-US"/>
        </a:p>
      </dgm:t>
    </dgm:pt>
    <dgm:pt modelId="{4C48E111-C15D-428F-8736-1FEB17C1B099}" type="pres">
      <dgm:prSet presAssocID="{01FC4102-726D-4594-94D8-1940A012B186}" presName="c1text" presStyleLbl="node1" presStyleIdx="0" presStyleCnt="5">
        <dgm:presLayoutVars>
          <dgm:bulletEnabled val="1"/>
        </dgm:presLayoutVars>
      </dgm:prSet>
      <dgm:spPr/>
      <dgm:t>
        <a:bodyPr/>
        <a:lstStyle/>
        <a:p>
          <a:endParaRPr lang="en-US"/>
        </a:p>
      </dgm:t>
    </dgm:pt>
    <dgm:pt modelId="{0DA69FA3-1CE0-406B-9C15-7A0FB1290302}" type="pres">
      <dgm:prSet presAssocID="{01FC4102-726D-4594-94D8-1940A012B186}" presName="comp2" presStyleCnt="0"/>
      <dgm:spPr/>
    </dgm:pt>
    <dgm:pt modelId="{6577AF14-7977-458F-B6FD-6377AD489EB6}" type="pres">
      <dgm:prSet presAssocID="{01FC4102-726D-4594-94D8-1940A012B186}" presName="circle2" presStyleLbl="node1" presStyleIdx="1" presStyleCnt="5"/>
      <dgm:spPr/>
      <dgm:t>
        <a:bodyPr/>
        <a:lstStyle/>
        <a:p>
          <a:endParaRPr lang="en-US"/>
        </a:p>
      </dgm:t>
    </dgm:pt>
    <dgm:pt modelId="{A40C8EE5-B3CA-4DC3-BEF6-08243E789CBA}" type="pres">
      <dgm:prSet presAssocID="{01FC4102-726D-4594-94D8-1940A012B186}" presName="c2text" presStyleLbl="node1" presStyleIdx="1" presStyleCnt="5">
        <dgm:presLayoutVars>
          <dgm:bulletEnabled val="1"/>
        </dgm:presLayoutVars>
      </dgm:prSet>
      <dgm:spPr/>
      <dgm:t>
        <a:bodyPr/>
        <a:lstStyle/>
        <a:p>
          <a:endParaRPr lang="en-US"/>
        </a:p>
      </dgm:t>
    </dgm:pt>
    <dgm:pt modelId="{6AF5DE1A-BB4F-40A0-A025-5A7C049CE1C8}" type="pres">
      <dgm:prSet presAssocID="{01FC4102-726D-4594-94D8-1940A012B186}" presName="comp3" presStyleCnt="0"/>
      <dgm:spPr/>
    </dgm:pt>
    <dgm:pt modelId="{F565452E-0C7B-44BE-9339-23A6D6389331}" type="pres">
      <dgm:prSet presAssocID="{01FC4102-726D-4594-94D8-1940A012B186}" presName="circle3" presStyleLbl="node1" presStyleIdx="2" presStyleCnt="5" custLinFactNeighborX="-893" custLinFactNeighborY="-893"/>
      <dgm:spPr/>
      <dgm:t>
        <a:bodyPr/>
        <a:lstStyle/>
        <a:p>
          <a:endParaRPr lang="en-US"/>
        </a:p>
      </dgm:t>
    </dgm:pt>
    <dgm:pt modelId="{12AA8F57-FEE5-42F1-B006-C947B37A7E70}" type="pres">
      <dgm:prSet presAssocID="{01FC4102-726D-4594-94D8-1940A012B186}" presName="c3text" presStyleLbl="node1" presStyleIdx="2" presStyleCnt="5">
        <dgm:presLayoutVars>
          <dgm:bulletEnabled val="1"/>
        </dgm:presLayoutVars>
      </dgm:prSet>
      <dgm:spPr/>
      <dgm:t>
        <a:bodyPr/>
        <a:lstStyle/>
        <a:p>
          <a:endParaRPr lang="en-US"/>
        </a:p>
      </dgm:t>
    </dgm:pt>
    <dgm:pt modelId="{71BC4272-4451-47C4-BCC2-C7CABB608EA3}" type="pres">
      <dgm:prSet presAssocID="{01FC4102-726D-4594-94D8-1940A012B186}" presName="comp4" presStyleCnt="0"/>
      <dgm:spPr/>
    </dgm:pt>
    <dgm:pt modelId="{A266DD54-37A3-41F8-8754-C09E6900EAE9}" type="pres">
      <dgm:prSet presAssocID="{01FC4102-726D-4594-94D8-1940A012B186}" presName="circle4" presStyleLbl="node1" presStyleIdx="3" presStyleCnt="5"/>
      <dgm:spPr/>
      <dgm:t>
        <a:bodyPr/>
        <a:lstStyle/>
        <a:p>
          <a:endParaRPr lang="en-US"/>
        </a:p>
      </dgm:t>
    </dgm:pt>
    <dgm:pt modelId="{DB6EA964-2C92-4DE7-B30A-7A1360A7AF7B}" type="pres">
      <dgm:prSet presAssocID="{01FC4102-726D-4594-94D8-1940A012B186}" presName="c4text" presStyleLbl="node1" presStyleIdx="3" presStyleCnt="5">
        <dgm:presLayoutVars>
          <dgm:bulletEnabled val="1"/>
        </dgm:presLayoutVars>
      </dgm:prSet>
      <dgm:spPr/>
      <dgm:t>
        <a:bodyPr/>
        <a:lstStyle/>
        <a:p>
          <a:endParaRPr lang="en-US"/>
        </a:p>
      </dgm:t>
    </dgm:pt>
    <dgm:pt modelId="{B9B62AFE-C476-4BF3-9030-A65BA7E88415}" type="pres">
      <dgm:prSet presAssocID="{01FC4102-726D-4594-94D8-1940A012B186}" presName="comp5" presStyleCnt="0"/>
      <dgm:spPr/>
    </dgm:pt>
    <dgm:pt modelId="{E9689B63-0B66-4676-ACE5-6BF1C6C15BE7}" type="pres">
      <dgm:prSet presAssocID="{01FC4102-726D-4594-94D8-1940A012B186}" presName="circle5" presStyleLbl="node1" presStyleIdx="4" presStyleCnt="5" custLinFactNeighborX="3125" custLinFactNeighborY="3125"/>
      <dgm:spPr/>
      <dgm:t>
        <a:bodyPr/>
        <a:lstStyle/>
        <a:p>
          <a:endParaRPr lang="en-US"/>
        </a:p>
      </dgm:t>
    </dgm:pt>
    <dgm:pt modelId="{14573679-F54B-40CD-9986-49A4A64243B7}" type="pres">
      <dgm:prSet presAssocID="{01FC4102-726D-4594-94D8-1940A012B186}" presName="c5text" presStyleLbl="node1" presStyleIdx="4" presStyleCnt="5">
        <dgm:presLayoutVars>
          <dgm:bulletEnabled val="1"/>
        </dgm:presLayoutVars>
      </dgm:prSet>
      <dgm:spPr/>
      <dgm:t>
        <a:bodyPr/>
        <a:lstStyle/>
        <a:p>
          <a:endParaRPr lang="en-US"/>
        </a:p>
      </dgm:t>
    </dgm:pt>
  </dgm:ptLst>
  <dgm:cxnLst>
    <dgm:cxn modelId="{D55B21A2-3970-465E-A10D-54CD09D8BFBF}" type="presOf" srcId="{8283F612-F3D2-4F8D-B97C-583FC5B03AF6}" destId="{F565452E-0C7B-44BE-9339-23A6D6389331}" srcOrd="0" destOrd="0" presId="urn:microsoft.com/office/officeart/2005/8/layout/venn2"/>
    <dgm:cxn modelId="{CF09F09F-7A76-423D-B63D-83DCD16FCED4}" srcId="{01FC4102-726D-4594-94D8-1940A012B186}" destId="{2041ADB8-D5B6-4E5D-A33A-6E649257BBE5}" srcOrd="0" destOrd="0" parTransId="{357F80CB-E9C6-4BB3-8E3B-97F2B2CD4283}" sibTransId="{714987FF-65F8-4F63-8C54-EABFB7C75DF5}"/>
    <dgm:cxn modelId="{89AAD3E6-0A0D-4E36-9202-A6C53F5B9D79}" type="presOf" srcId="{3B18C7F0-87C3-4ACA-86AC-0207C7267665}" destId="{DB6EA964-2C92-4DE7-B30A-7A1360A7AF7B}" srcOrd="1" destOrd="0" presId="urn:microsoft.com/office/officeart/2005/8/layout/venn2"/>
    <dgm:cxn modelId="{A05FE5D6-D290-40BA-AC1A-2E166B52B238}" srcId="{01FC4102-726D-4594-94D8-1940A012B186}" destId="{BEA9C109-7363-4202-ACC9-09DAA8BF0670}" srcOrd="1" destOrd="0" parTransId="{413AE7EC-EA6C-4882-90E5-F6260CF2D973}" sibTransId="{156106EB-3C2E-486B-B3D3-0C6FA805F29A}"/>
    <dgm:cxn modelId="{B73AC15E-C01B-4C62-ACD9-388F711240DA}" type="presOf" srcId="{01FC4102-726D-4594-94D8-1940A012B186}" destId="{5F82B135-7E08-4959-A119-E8C9707B9A11}" srcOrd="0" destOrd="0" presId="urn:microsoft.com/office/officeart/2005/8/layout/venn2"/>
    <dgm:cxn modelId="{8D2BAA81-8A14-4B79-9AC7-21CCA0420D79}" type="presOf" srcId="{2041ADB8-D5B6-4E5D-A33A-6E649257BBE5}" destId="{4C48E111-C15D-428F-8736-1FEB17C1B099}" srcOrd="1" destOrd="0" presId="urn:microsoft.com/office/officeart/2005/8/layout/venn2"/>
    <dgm:cxn modelId="{F7AAE357-918E-4FC0-9553-771AAFD5497C}" type="presOf" srcId="{E4E05844-B785-4450-918E-7FBF050F5B4D}" destId="{14573679-F54B-40CD-9986-49A4A64243B7}" srcOrd="1" destOrd="0" presId="urn:microsoft.com/office/officeart/2005/8/layout/venn2"/>
    <dgm:cxn modelId="{0A4B48AD-F940-43D1-80A4-BE8EB1650AFE}" srcId="{01FC4102-726D-4594-94D8-1940A012B186}" destId="{8283F612-F3D2-4F8D-B97C-583FC5B03AF6}" srcOrd="2" destOrd="0" parTransId="{D22295DB-3DF1-49E2-93AD-6DD8A6130409}" sibTransId="{9BB224A4-49F1-4E02-91E2-0E77AB6F1DE9}"/>
    <dgm:cxn modelId="{1ADBC8BD-A455-40CD-A067-43B62B6DF78A}" srcId="{01FC4102-726D-4594-94D8-1940A012B186}" destId="{E4E05844-B785-4450-918E-7FBF050F5B4D}" srcOrd="4" destOrd="0" parTransId="{4764858D-0281-4D29-AE7F-19DAB6D3075A}" sibTransId="{E9D39FD7-95EA-49E8-9C37-4F0CA37FE0DE}"/>
    <dgm:cxn modelId="{8A32F4E1-651B-4E05-B60C-82200014AEEB}" type="presOf" srcId="{BEA9C109-7363-4202-ACC9-09DAA8BF0670}" destId="{6577AF14-7977-458F-B6FD-6377AD489EB6}" srcOrd="0" destOrd="0" presId="urn:microsoft.com/office/officeart/2005/8/layout/venn2"/>
    <dgm:cxn modelId="{BEE837DD-D812-4E54-B3C2-5AAC7769502D}" type="presOf" srcId="{8283F612-F3D2-4F8D-B97C-583FC5B03AF6}" destId="{12AA8F57-FEE5-42F1-B006-C947B37A7E70}" srcOrd="1" destOrd="0" presId="urn:microsoft.com/office/officeart/2005/8/layout/venn2"/>
    <dgm:cxn modelId="{BA99725F-BB8F-43B4-A138-351A6093F63D}" srcId="{01FC4102-726D-4594-94D8-1940A012B186}" destId="{3B18C7F0-87C3-4ACA-86AC-0207C7267665}" srcOrd="3" destOrd="0" parTransId="{3F5232CC-F4EF-4E77-970F-CC2FA49043AF}" sibTransId="{514E252C-E0EC-4D0F-94B7-10EEC7C2623A}"/>
    <dgm:cxn modelId="{33934876-9291-4B01-9717-9401D22ADBF2}" type="presOf" srcId="{E4E05844-B785-4450-918E-7FBF050F5B4D}" destId="{E9689B63-0B66-4676-ACE5-6BF1C6C15BE7}" srcOrd="0" destOrd="0" presId="urn:microsoft.com/office/officeart/2005/8/layout/venn2"/>
    <dgm:cxn modelId="{10343978-86DA-48E7-BC7F-38C505D332EE}" type="presOf" srcId="{BEA9C109-7363-4202-ACC9-09DAA8BF0670}" destId="{A40C8EE5-B3CA-4DC3-BEF6-08243E789CBA}" srcOrd="1" destOrd="0" presId="urn:microsoft.com/office/officeart/2005/8/layout/venn2"/>
    <dgm:cxn modelId="{D7C71941-C15D-4E91-91A2-1AA11D4BA5F0}" type="presOf" srcId="{3B18C7F0-87C3-4ACA-86AC-0207C7267665}" destId="{A266DD54-37A3-41F8-8754-C09E6900EAE9}" srcOrd="0" destOrd="0" presId="urn:microsoft.com/office/officeart/2005/8/layout/venn2"/>
    <dgm:cxn modelId="{7BBB3312-081A-40BE-8311-6CEA35C25B2D}" type="presOf" srcId="{2041ADB8-D5B6-4E5D-A33A-6E649257BBE5}" destId="{974CE75F-DA91-4A9A-BF75-D622D4C301DB}" srcOrd="0" destOrd="0" presId="urn:microsoft.com/office/officeart/2005/8/layout/venn2"/>
    <dgm:cxn modelId="{55C9F4C3-0EEF-452F-B16C-21D12E8395F3}" type="presParOf" srcId="{5F82B135-7E08-4959-A119-E8C9707B9A11}" destId="{5C63C980-5DDF-483F-8BC0-4BCC2D31B4F9}" srcOrd="0" destOrd="0" presId="urn:microsoft.com/office/officeart/2005/8/layout/venn2"/>
    <dgm:cxn modelId="{D910E90C-DA87-4B5A-BD8D-0A633C97ADEF}" type="presParOf" srcId="{5C63C980-5DDF-483F-8BC0-4BCC2D31B4F9}" destId="{974CE75F-DA91-4A9A-BF75-D622D4C301DB}" srcOrd="0" destOrd="0" presId="urn:microsoft.com/office/officeart/2005/8/layout/venn2"/>
    <dgm:cxn modelId="{C46AD156-CC46-49F1-AB7E-4002DF2FF31E}" type="presParOf" srcId="{5C63C980-5DDF-483F-8BC0-4BCC2D31B4F9}" destId="{4C48E111-C15D-428F-8736-1FEB17C1B099}" srcOrd="1" destOrd="0" presId="urn:microsoft.com/office/officeart/2005/8/layout/venn2"/>
    <dgm:cxn modelId="{83112DA0-CAD1-4A1D-B77C-477749C689E3}" type="presParOf" srcId="{5F82B135-7E08-4959-A119-E8C9707B9A11}" destId="{0DA69FA3-1CE0-406B-9C15-7A0FB1290302}" srcOrd="1" destOrd="0" presId="urn:microsoft.com/office/officeart/2005/8/layout/venn2"/>
    <dgm:cxn modelId="{21D259E9-46CD-49F7-9899-56210F6760AB}" type="presParOf" srcId="{0DA69FA3-1CE0-406B-9C15-7A0FB1290302}" destId="{6577AF14-7977-458F-B6FD-6377AD489EB6}" srcOrd="0" destOrd="0" presId="urn:microsoft.com/office/officeart/2005/8/layout/venn2"/>
    <dgm:cxn modelId="{3A1E6DC6-D4A3-4BDC-A637-4A7D8F430E26}" type="presParOf" srcId="{0DA69FA3-1CE0-406B-9C15-7A0FB1290302}" destId="{A40C8EE5-B3CA-4DC3-BEF6-08243E789CBA}" srcOrd="1" destOrd="0" presId="urn:microsoft.com/office/officeart/2005/8/layout/venn2"/>
    <dgm:cxn modelId="{2B41B8A6-56D8-4EE7-85C7-529D2408863D}" type="presParOf" srcId="{5F82B135-7E08-4959-A119-E8C9707B9A11}" destId="{6AF5DE1A-BB4F-40A0-A025-5A7C049CE1C8}" srcOrd="2" destOrd="0" presId="urn:microsoft.com/office/officeart/2005/8/layout/venn2"/>
    <dgm:cxn modelId="{2F285CBD-AF7E-4AC7-9DC4-8D7C864B0DA4}" type="presParOf" srcId="{6AF5DE1A-BB4F-40A0-A025-5A7C049CE1C8}" destId="{F565452E-0C7B-44BE-9339-23A6D6389331}" srcOrd="0" destOrd="0" presId="urn:microsoft.com/office/officeart/2005/8/layout/venn2"/>
    <dgm:cxn modelId="{CFF5E358-42ED-4F74-AF29-C47D8C522937}" type="presParOf" srcId="{6AF5DE1A-BB4F-40A0-A025-5A7C049CE1C8}" destId="{12AA8F57-FEE5-42F1-B006-C947B37A7E70}" srcOrd="1" destOrd="0" presId="urn:microsoft.com/office/officeart/2005/8/layout/venn2"/>
    <dgm:cxn modelId="{8DA3B446-0044-4E2D-A3F1-980492D241C3}" type="presParOf" srcId="{5F82B135-7E08-4959-A119-E8C9707B9A11}" destId="{71BC4272-4451-47C4-BCC2-C7CABB608EA3}" srcOrd="3" destOrd="0" presId="urn:microsoft.com/office/officeart/2005/8/layout/venn2"/>
    <dgm:cxn modelId="{24CF2000-ECB5-4C94-9395-C8E3030A6BA7}" type="presParOf" srcId="{71BC4272-4451-47C4-BCC2-C7CABB608EA3}" destId="{A266DD54-37A3-41F8-8754-C09E6900EAE9}" srcOrd="0" destOrd="0" presId="urn:microsoft.com/office/officeart/2005/8/layout/venn2"/>
    <dgm:cxn modelId="{F4E9159B-A837-43CD-B1F0-4FDF6A34DEDF}" type="presParOf" srcId="{71BC4272-4451-47C4-BCC2-C7CABB608EA3}" destId="{DB6EA964-2C92-4DE7-B30A-7A1360A7AF7B}" srcOrd="1" destOrd="0" presId="urn:microsoft.com/office/officeart/2005/8/layout/venn2"/>
    <dgm:cxn modelId="{4B663EB5-944B-476F-977E-C1B40292BDD1}" type="presParOf" srcId="{5F82B135-7E08-4959-A119-E8C9707B9A11}" destId="{B9B62AFE-C476-4BF3-9030-A65BA7E88415}" srcOrd="4" destOrd="0" presId="urn:microsoft.com/office/officeart/2005/8/layout/venn2"/>
    <dgm:cxn modelId="{01E750C2-2F2C-4EE9-9A78-B1AAA91FB0BB}" type="presParOf" srcId="{B9B62AFE-C476-4BF3-9030-A65BA7E88415}" destId="{E9689B63-0B66-4676-ACE5-6BF1C6C15BE7}" srcOrd="0" destOrd="0" presId="urn:microsoft.com/office/officeart/2005/8/layout/venn2"/>
    <dgm:cxn modelId="{15B8CA5C-FF64-44E6-8471-6C24A2B899AA}" type="presParOf" srcId="{B9B62AFE-C476-4BF3-9030-A65BA7E88415}" destId="{14573679-F54B-40CD-9986-49A4A64243B7}" srcOrd="1" destOrd="0" presId="urn:microsoft.com/office/officeart/2005/8/layout/venn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042DA9-1192-418D-856F-2FD67F649AAD}"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E0FE0D65-82B6-4008-98FA-F7DA647B6F6E}">
      <dgm:prSet phldrT="[Text]"/>
      <dgm:spPr/>
      <dgm:t>
        <a:bodyPr/>
        <a:lstStyle/>
        <a:p>
          <a:r>
            <a:rPr lang="en-US" dirty="0" smtClean="0"/>
            <a:t>Legislative Advocacy</a:t>
          </a:r>
          <a:endParaRPr lang="en-US" dirty="0"/>
        </a:p>
      </dgm:t>
    </dgm:pt>
    <dgm:pt modelId="{9BE6C0BD-D91F-42F1-BA1D-5F786BD50F0D}" type="parTrans" cxnId="{CC9DE730-1028-4678-A425-75F6E70292E0}">
      <dgm:prSet/>
      <dgm:spPr/>
      <dgm:t>
        <a:bodyPr/>
        <a:lstStyle/>
        <a:p>
          <a:endParaRPr lang="en-US"/>
        </a:p>
      </dgm:t>
    </dgm:pt>
    <dgm:pt modelId="{F474A734-3D9F-489B-A242-E56B120BC602}" type="sibTrans" cxnId="{CC9DE730-1028-4678-A425-75F6E70292E0}">
      <dgm:prSet/>
      <dgm:spPr/>
      <dgm:t>
        <a:bodyPr/>
        <a:lstStyle/>
        <a:p>
          <a:endParaRPr lang="en-US"/>
        </a:p>
      </dgm:t>
    </dgm:pt>
    <dgm:pt modelId="{FD50E10B-2509-441D-85AE-FD05539046C4}">
      <dgm:prSet phldrT="[Text]"/>
      <dgm:spPr/>
      <dgm:t>
        <a:bodyPr/>
        <a:lstStyle/>
        <a:p>
          <a:r>
            <a:rPr lang="en-US" dirty="0" smtClean="0"/>
            <a:t>Community Organizing</a:t>
          </a:r>
          <a:endParaRPr lang="en-US" dirty="0"/>
        </a:p>
      </dgm:t>
    </dgm:pt>
    <dgm:pt modelId="{8BF1319A-5ED6-45EE-973B-32EEA9F08D1D}" type="parTrans" cxnId="{38202E03-6E8A-4C56-BF31-F0FB8C886395}">
      <dgm:prSet/>
      <dgm:spPr/>
      <dgm:t>
        <a:bodyPr/>
        <a:lstStyle/>
        <a:p>
          <a:endParaRPr lang="en-US"/>
        </a:p>
      </dgm:t>
    </dgm:pt>
    <dgm:pt modelId="{650B0B5E-4F1A-4A77-A24A-5C0A81573305}" type="sibTrans" cxnId="{38202E03-6E8A-4C56-BF31-F0FB8C886395}">
      <dgm:prSet/>
      <dgm:spPr/>
      <dgm:t>
        <a:bodyPr/>
        <a:lstStyle/>
        <a:p>
          <a:endParaRPr lang="en-US"/>
        </a:p>
      </dgm:t>
    </dgm:pt>
    <dgm:pt modelId="{A2DC2786-049C-4E2A-8757-E4A5F1BC877E}">
      <dgm:prSet phldrT="[Text]"/>
      <dgm:spPr/>
      <dgm:t>
        <a:bodyPr/>
        <a:lstStyle/>
        <a:p>
          <a:r>
            <a:rPr lang="en-US" dirty="0" smtClean="0"/>
            <a:t>Direct Services</a:t>
          </a:r>
          <a:endParaRPr lang="en-US" dirty="0"/>
        </a:p>
      </dgm:t>
    </dgm:pt>
    <dgm:pt modelId="{513693DE-B064-4611-9B0A-6433DE3FA0DE}" type="parTrans" cxnId="{E81DD2A9-EF6E-42D8-A5CE-79B705E035EE}">
      <dgm:prSet/>
      <dgm:spPr/>
      <dgm:t>
        <a:bodyPr/>
        <a:lstStyle/>
        <a:p>
          <a:endParaRPr lang="en-US"/>
        </a:p>
      </dgm:t>
    </dgm:pt>
    <dgm:pt modelId="{1E2A191D-54B3-4C34-901D-B2C50A76B4D1}" type="sibTrans" cxnId="{E81DD2A9-EF6E-42D8-A5CE-79B705E035EE}">
      <dgm:prSet/>
      <dgm:spPr/>
      <dgm:t>
        <a:bodyPr/>
        <a:lstStyle/>
        <a:p>
          <a:endParaRPr lang="en-US"/>
        </a:p>
      </dgm:t>
    </dgm:pt>
    <dgm:pt modelId="{93D40429-136E-4CD5-973D-D6729057D3EE}">
      <dgm:prSet phldrT="[Text]"/>
      <dgm:spPr/>
      <dgm:t>
        <a:bodyPr/>
        <a:lstStyle/>
        <a:p>
          <a:r>
            <a:rPr lang="en-US" dirty="0" smtClean="0"/>
            <a:t>Catholic Social Teaching </a:t>
          </a:r>
        </a:p>
        <a:p>
          <a:r>
            <a:rPr lang="en-US" dirty="0" smtClean="0"/>
            <a:t>Formation</a:t>
          </a:r>
          <a:endParaRPr lang="en-US" dirty="0"/>
        </a:p>
      </dgm:t>
    </dgm:pt>
    <dgm:pt modelId="{024B58FB-831D-4EAA-A096-1DFC34D0CDAB}" type="parTrans" cxnId="{4DC0A8DC-3728-44D1-BF5D-6833891130FB}">
      <dgm:prSet/>
      <dgm:spPr/>
      <dgm:t>
        <a:bodyPr/>
        <a:lstStyle/>
        <a:p>
          <a:endParaRPr lang="en-US"/>
        </a:p>
      </dgm:t>
    </dgm:pt>
    <dgm:pt modelId="{5ADFA1F0-3DE9-4398-881B-674C5FAE1500}" type="sibTrans" cxnId="{4DC0A8DC-3728-44D1-BF5D-6833891130FB}">
      <dgm:prSet/>
      <dgm:spPr/>
      <dgm:t>
        <a:bodyPr/>
        <a:lstStyle/>
        <a:p>
          <a:endParaRPr lang="en-US"/>
        </a:p>
      </dgm:t>
    </dgm:pt>
    <dgm:pt modelId="{47D6B3EB-C6AB-4F8B-A9F6-43AF52AEBD83}" type="pres">
      <dgm:prSet presAssocID="{A9042DA9-1192-418D-856F-2FD67F649AAD}" presName="Name0" presStyleCnt="0">
        <dgm:presLayoutVars>
          <dgm:chMax val="7"/>
          <dgm:resizeHandles val="exact"/>
        </dgm:presLayoutVars>
      </dgm:prSet>
      <dgm:spPr/>
      <dgm:t>
        <a:bodyPr/>
        <a:lstStyle/>
        <a:p>
          <a:endParaRPr lang="en-US"/>
        </a:p>
      </dgm:t>
    </dgm:pt>
    <dgm:pt modelId="{2C980330-3876-4B41-91A0-9DC528AC57FA}" type="pres">
      <dgm:prSet presAssocID="{A9042DA9-1192-418D-856F-2FD67F649AAD}" presName="comp1" presStyleCnt="0"/>
      <dgm:spPr/>
    </dgm:pt>
    <dgm:pt modelId="{9459A645-899F-4ACC-B56C-9E2DC4043243}" type="pres">
      <dgm:prSet presAssocID="{A9042DA9-1192-418D-856F-2FD67F649AAD}" presName="circle1" presStyleLbl="node1" presStyleIdx="0" presStyleCnt="4"/>
      <dgm:spPr/>
      <dgm:t>
        <a:bodyPr/>
        <a:lstStyle/>
        <a:p>
          <a:endParaRPr lang="en-US"/>
        </a:p>
      </dgm:t>
    </dgm:pt>
    <dgm:pt modelId="{04E64D81-1006-4C52-88C0-F12CECAD165E}" type="pres">
      <dgm:prSet presAssocID="{A9042DA9-1192-418D-856F-2FD67F649AAD}" presName="c1text" presStyleLbl="node1" presStyleIdx="0" presStyleCnt="4">
        <dgm:presLayoutVars>
          <dgm:bulletEnabled val="1"/>
        </dgm:presLayoutVars>
      </dgm:prSet>
      <dgm:spPr/>
      <dgm:t>
        <a:bodyPr/>
        <a:lstStyle/>
        <a:p>
          <a:endParaRPr lang="en-US"/>
        </a:p>
      </dgm:t>
    </dgm:pt>
    <dgm:pt modelId="{D4B65E2E-DECB-4A44-AC6F-A77F4E829B31}" type="pres">
      <dgm:prSet presAssocID="{A9042DA9-1192-418D-856F-2FD67F649AAD}" presName="comp2" presStyleCnt="0"/>
      <dgm:spPr/>
    </dgm:pt>
    <dgm:pt modelId="{50265E85-9B14-43BF-82CA-288023C3C349}" type="pres">
      <dgm:prSet presAssocID="{A9042DA9-1192-418D-856F-2FD67F649AAD}" presName="circle2" presStyleLbl="node1" presStyleIdx="1" presStyleCnt="4"/>
      <dgm:spPr/>
      <dgm:t>
        <a:bodyPr/>
        <a:lstStyle/>
        <a:p>
          <a:endParaRPr lang="en-US"/>
        </a:p>
      </dgm:t>
    </dgm:pt>
    <dgm:pt modelId="{B5241E69-62F5-4C97-9A09-9B3A6DF886E6}" type="pres">
      <dgm:prSet presAssocID="{A9042DA9-1192-418D-856F-2FD67F649AAD}" presName="c2text" presStyleLbl="node1" presStyleIdx="1" presStyleCnt="4">
        <dgm:presLayoutVars>
          <dgm:bulletEnabled val="1"/>
        </dgm:presLayoutVars>
      </dgm:prSet>
      <dgm:spPr/>
      <dgm:t>
        <a:bodyPr/>
        <a:lstStyle/>
        <a:p>
          <a:endParaRPr lang="en-US"/>
        </a:p>
      </dgm:t>
    </dgm:pt>
    <dgm:pt modelId="{A5838359-1BE6-4E7F-AE13-AC830760BE31}" type="pres">
      <dgm:prSet presAssocID="{A9042DA9-1192-418D-856F-2FD67F649AAD}" presName="comp3" presStyleCnt="0"/>
      <dgm:spPr/>
    </dgm:pt>
    <dgm:pt modelId="{7B0540D8-510F-4B10-9B1C-BFD48B115B9B}" type="pres">
      <dgm:prSet presAssocID="{A9042DA9-1192-418D-856F-2FD67F649AAD}" presName="circle3" presStyleLbl="node1" presStyleIdx="2" presStyleCnt="4"/>
      <dgm:spPr/>
      <dgm:t>
        <a:bodyPr/>
        <a:lstStyle/>
        <a:p>
          <a:endParaRPr lang="en-US"/>
        </a:p>
      </dgm:t>
    </dgm:pt>
    <dgm:pt modelId="{FC94452F-1C74-4300-BFB5-1627EADDBE92}" type="pres">
      <dgm:prSet presAssocID="{A9042DA9-1192-418D-856F-2FD67F649AAD}" presName="c3text" presStyleLbl="node1" presStyleIdx="2" presStyleCnt="4">
        <dgm:presLayoutVars>
          <dgm:bulletEnabled val="1"/>
        </dgm:presLayoutVars>
      </dgm:prSet>
      <dgm:spPr/>
      <dgm:t>
        <a:bodyPr/>
        <a:lstStyle/>
        <a:p>
          <a:endParaRPr lang="en-US"/>
        </a:p>
      </dgm:t>
    </dgm:pt>
    <dgm:pt modelId="{72A53F89-7B68-4C35-AECD-0FDA53E08C36}" type="pres">
      <dgm:prSet presAssocID="{A9042DA9-1192-418D-856F-2FD67F649AAD}" presName="comp4" presStyleCnt="0"/>
      <dgm:spPr/>
    </dgm:pt>
    <dgm:pt modelId="{2F5F4615-D7F6-46F9-BB13-8E688B8F94C5}" type="pres">
      <dgm:prSet presAssocID="{A9042DA9-1192-418D-856F-2FD67F649AAD}" presName="circle4" presStyleLbl="node1" presStyleIdx="3" presStyleCnt="4"/>
      <dgm:spPr/>
      <dgm:t>
        <a:bodyPr/>
        <a:lstStyle/>
        <a:p>
          <a:endParaRPr lang="en-US"/>
        </a:p>
      </dgm:t>
    </dgm:pt>
    <dgm:pt modelId="{4809F047-1ABD-4682-B54E-FBE8ABE760FA}" type="pres">
      <dgm:prSet presAssocID="{A9042DA9-1192-418D-856F-2FD67F649AAD}" presName="c4text" presStyleLbl="node1" presStyleIdx="3" presStyleCnt="4">
        <dgm:presLayoutVars>
          <dgm:bulletEnabled val="1"/>
        </dgm:presLayoutVars>
      </dgm:prSet>
      <dgm:spPr/>
      <dgm:t>
        <a:bodyPr/>
        <a:lstStyle/>
        <a:p>
          <a:endParaRPr lang="en-US"/>
        </a:p>
      </dgm:t>
    </dgm:pt>
  </dgm:ptLst>
  <dgm:cxnLst>
    <dgm:cxn modelId="{4DC0A8DC-3728-44D1-BF5D-6833891130FB}" srcId="{A9042DA9-1192-418D-856F-2FD67F649AAD}" destId="{93D40429-136E-4CD5-973D-D6729057D3EE}" srcOrd="3" destOrd="0" parTransId="{024B58FB-831D-4EAA-A096-1DFC34D0CDAB}" sibTransId="{5ADFA1F0-3DE9-4398-881B-674C5FAE1500}"/>
    <dgm:cxn modelId="{7A24F9EC-8175-49AC-AEA1-8C9F292047F9}" type="presOf" srcId="{93D40429-136E-4CD5-973D-D6729057D3EE}" destId="{2F5F4615-D7F6-46F9-BB13-8E688B8F94C5}" srcOrd="0" destOrd="0" presId="urn:microsoft.com/office/officeart/2005/8/layout/venn2"/>
    <dgm:cxn modelId="{CC9DE730-1028-4678-A425-75F6E70292E0}" srcId="{A9042DA9-1192-418D-856F-2FD67F649AAD}" destId="{E0FE0D65-82B6-4008-98FA-F7DA647B6F6E}" srcOrd="0" destOrd="0" parTransId="{9BE6C0BD-D91F-42F1-BA1D-5F786BD50F0D}" sibTransId="{F474A734-3D9F-489B-A242-E56B120BC602}"/>
    <dgm:cxn modelId="{C285467C-1D00-4161-A5C2-67EA4F4B94FD}" type="presOf" srcId="{A9042DA9-1192-418D-856F-2FD67F649AAD}" destId="{47D6B3EB-C6AB-4F8B-A9F6-43AF52AEBD83}" srcOrd="0" destOrd="0" presId="urn:microsoft.com/office/officeart/2005/8/layout/venn2"/>
    <dgm:cxn modelId="{218FB0C8-0BB7-439B-A437-F031E46727E6}" type="presOf" srcId="{FD50E10B-2509-441D-85AE-FD05539046C4}" destId="{50265E85-9B14-43BF-82CA-288023C3C349}" srcOrd="0" destOrd="0" presId="urn:microsoft.com/office/officeart/2005/8/layout/venn2"/>
    <dgm:cxn modelId="{38202E03-6E8A-4C56-BF31-F0FB8C886395}" srcId="{A9042DA9-1192-418D-856F-2FD67F649AAD}" destId="{FD50E10B-2509-441D-85AE-FD05539046C4}" srcOrd="1" destOrd="0" parTransId="{8BF1319A-5ED6-45EE-973B-32EEA9F08D1D}" sibTransId="{650B0B5E-4F1A-4A77-A24A-5C0A81573305}"/>
    <dgm:cxn modelId="{E81DD2A9-EF6E-42D8-A5CE-79B705E035EE}" srcId="{A9042DA9-1192-418D-856F-2FD67F649AAD}" destId="{A2DC2786-049C-4E2A-8757-E4A5F1BC877E}" srcOrd="2" destOrd="0" parTransId="{513693DE-B064-4611-9B0A-6433DE3FA0DE}" sibTransId="{1E2A191D-54B3-4C34-901D-B2C50A76B4D1}"/>
    <dgm:cxn modelId="{F4C7AE80-872B-4380-80B2-8273318CBC68}" type="presOf" srcId="{A2DC2786-049C-4E2A-8757-E4A5F1BC877E}" destId="{FC94452F-1C74-4300-BFB5-1627EADDBE92}" srcOrd="1" destOrd="0" presId="urn:microsoft.com/office/officeart/2005/8/layout/venn2"/>
    <dgm:cxn modelId="{E5854F4F-532D-4160-A3A8-436835A66491}" type="presOf" srcId="{E0FE0D65-82B6-4008-98FA-F7DA647B6F6E}" destId="{9459A645-899F-4ACC-B56C-9E2DC4043243}" srcOrd="0" destOrd="0" presId="urn:microsoft.com/office/officeart/2005/8/layout/venn2"/>
    <dgm:cxn modelId="{FE9E8CC0-FA41-40BE-BA5E-B3AC306BF88D}" type="presOf" srcId="{FD50E10B-2509-441D-85AE-FD05539046C4}" destId="{B5241E69-62F5-4C97-9A09-9B3A6DF886E6}" srcOrd="1" destOrd="0" presId="urn:microsoft.com/office/officeart/2005/8/layout/venn2"/>
    <dgm:cxn modelId="{412B8075-E5B1-44B6-A39C-239BDAF9BC13}" type="presOf" srcId="{A2DC2786-049C-4E2A-8757-E4A5F1BC877E}" destId="{7B0540D8-510F-4B10-9B1C-BFD48B115B9B}" srcOrd="0" destOrd="0" presId="urn:microsoft.com/office/officeart/2005/8/layout/venn2"/>
    <dgm:cxn modelId="{9D57B8F4-EADD-4418-A881-18A2C5B50B4D}" type="presOf" srcId="{E0FE0D65-82B6-4008-98FA-F7DA647B6F6E}" destId="{04E64D81-1006-4C52-88C0-F12CECAD165E}" srcOrd="1" destOrd="0" presId="urn:microsoft.com/office/officeart/2005/8/layout/venn2"/>
    <dgm:cxn modelId="{C700CF1F-A903-425D-B8A7-2709156A7EB1}" type="presOf" srcId="{93D40429-136E-4CD5-973D-D6729057D3EE}" destId="{4809F047-1ABD-4682-B54E-FBE8ABE760FA}" srcOrd="1" destOrd="0" presId="urn:microsoft.com/office/officeart/2005/8/layout/venn2"/>
    <dgm:cxn modelId="{88996F0A-DEE3-4360-9DBE-35E0368F3938}" type="presParOf" srcId="{47D6B3EB-C6AB-4F8B-A9F6-43AF52AEBD83}" destId="{2C980330-3876-4B41-91A0-9DC528AC57FA}" srcOrd="0" destOrd="0" presId="urn:microsoft.com/office/officeart/2005/8/layout/venn2"/>
    <dgm:cxn modelId="{9391D130-2A56-49D3-83A6-DE7644E0FEB0}" type="presParOf" srcId="{2C980330-3876-4B41-91A0-9DC528AC57FA}" destId="{9459A645-899F-4ACC-B56C-9E2DC4043243}" srcOrd="0" destOrd="0" presId="urn:microsoft.com/office/officeart/2005/8/layout/venn2"/>
    <dgm:cxn modelId="{A0144BA9-D5EA-439F-9826-F189CDD376A1}" type="presParOf" srcId="{2C980330-3876-4B41-91A0-9DC528AC57FA}" destId="{04E64D81-1006-4C52-88C0-F12CECAD165E}" srcOrd="1" destOrd="0" presId="urn:microsoft.com/office/officeart/2005/8/layout/venn2"/>
    <dgm:cxn modelId="{77877E6D-126E-4F7F-8966-7EE9819E903B}" type="presParOf" srcId="{47D6B3EB-C6AB-4F8B-A9F6-43AF52AEBD83}" destId="{D4B65E2E-DECB-4A44-AC6F-A77F4E829B31}" srcOrd="1" destOrd="0" presId="urn:microsoft.com/office/officeart/2005/8/layout/venn2"/>
    <dgm:cxn modelId="{28151973-2460-417D-97A5-BCD6DA477987}" type="presParOf" srcId="{D4B65E2E-DECB-4A44-AC6F-A77F4E829B31}" destId="{50265E85-9B14-43BF-82CA-288023C3C349}" srcOrd="0" destOrd="0" presId="urn:microsoft.com/office/officeart/2005/8/layout/venn2"/>
    <dgm:cxn modelId="{E629AA14-BCD2-4A0B-BC5F-06E43678DE89}" type="presParOf" srcId="{D4B65E2E-DECB-4A44-AC6F-A77F4E829B31}" destId="{B5241E69-62F5-4C97-9A09-9B3A6DF886E6}" srcOrd="1" destOrd="0" presId="urn:microsoft.com/office/officeart/2005/8/layout/venn2"/>
    <dgm:cxn modelId="{3143BFAD-A4FF-44D1-B73C-D820A05994C8}" type="presParOf" srcId="{47D6B3EB-C6AB-4F8B-A9F6-43AF52AEBD83}" destId="{A5838359-1BE6-4E7F-AE13-AC830760BE31}" srcOrd="2" destOrd="0" presId="urn:microsoft.com/office/officeart/2005/8/layout/venn2"/>
    <dgm:cxn modelId="{DE1D52FA-941F-46E6-A43E-3B381FAC4EC7}" type="presParOf" srcId="{A5838359-1BE6-4E7F-AE13-AC830760BE31}" destId="{7B0540D8-510F-4B10-9B1C-BFD48B115B9B}" srcOrd="0" destOrd="0" presId="urn:microsoft.com/office/officeart/2005/8/layout/venn2"/>
    <dgm:cxn modelId="{DEAA565D-5335-4AA2-8B22-163BE8F3C571}" type="presParOf" srcId="{A5838359-1BE6-4E7F-AE13-AC830760BE31}" destId="{FC94452F-1C74-4300-BFB5-1627EADDBE92}" srcOrd="1" destOrd="0" presId="urn:microsoft.com/office/officeart/2005/8/layout/venn2"/>
    <dgm:cxn modelId="{C9ECB68B-7C20-4286-9B0C-D626F3A74794}" type="presParOf" srcId="{47D6B3EB-C6AB-4F8B-A9F6-43AF52AEBD83}" destId="{72A53F89-7B68-4C35-AECD-0FDA53E08C36}" srcOrd="3" destOrd="0" presId="urn:microsoft.com/office/officeart/2005/8/layout/venn2"/>
    <dgm:cxn modelId="{6EA310EF-6A09-4B53-87C7-9FAF6779448F}" type="presParOf" srcId="{72A53F89-7B68-4C35-AECD-0FDA53E08C36}" destId="{2F5F4615-D7F6-46F9-BB13-8E688B8F94C5}" srcOrd="0" destOrd="0" presId="urn:microsoft.com/office/officeart/2005/8/layout/venn2"/>
    <dgm:cxn modelId="{B7135834-565B-4D3C-8599-00D7CE724B62}" type="presParOf" srcId="{72A53F89-7B68-4C35-AECD-0FDA53E08C36}" destId="{4809F047-1ABD-4682-B54E-FBE8ABE760FA}" srcOrd="1" destOrd="0" presId="urn:microsoft.com/office/officeart/2005/8/layout/venn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78DC0C-B69C-436D-BB1C-0592B5EA7896}" type="doc">
      <dgm:prSet loTypeId="urn:microsoft.com/office/officeart/2005/8/layout/venn2" loCatId="relationship" qsTypeId="urn:microsoft.com/office/officeart/2005/8/quickstyle/simple1" qsCatId="simple" csTypeId="urn:microsoft.com/office/officeart/2005/8/colors/accent1_2" csCatId="accent1" phldr="0"/>
      <dgm:spPr/>
      <dgm:t>
        <a:bodyPr/>
        <a:lstStyle/>
        <a:p>
          <a:endParaRPr lang="en-US"/>
        </a:p>
      </dgm:t>
    </dgm:pt>
    <dgm:pt modelId="{439FFC27-7983-42F7-B73F-C6A51646CC15}">
      <dgm:prSet phldrT="[Text]" phldr="1"/>
      <dgm:spPr/>
      <dgm:t>
        <a:bodyPr/>
        <a:lstStyle/>
        <a:p>
          <a:endParaRPr lang="en-US" dirty="0"/>
        </a:p>
      </dgm:t>
    </dgm:pt>
    <dgm:pt modelId="{D2B775C3-5B42-448C-9AAE-E4814D7A3A5B}" type="parTrans" cxnId="{E702F7D7-3BD4-49F0-8BFC-BDB18CD3E994}">
      <dgm:prSet/>
      <dgm:spPr/>
      <dgm:t>
        <a:bodyPr/>
        <a:lstStyle/>
        <a:p>
          <a:endParaRPr lang="en-US"/>
        </a:p>
      </dgm:t>
    </dgm:pt>
    <dgm:pt modelId="{D24722C7-B263-440D-9536-6E6FBA0A4DF5}" type="sibTrans" cxnId="{E702F7D7-3BD4-49F0-8BFC-BDB18CD3E994}">
      <dgm:prSet/>
      <dgm:spPr/>
      <dgm:t>
        <a:bodyPr/>
        <a:lstStyle/>
        <a:p>
          <a:endParaRPr lang="en-US"/>
        </a:p>
      </dgm:t>
    </dgm:pt>
    <dgm:pt modelId="{12770AC9-6BEA-4A04-A3B7-1AED15972AD7}">
      <dgm:prSet phldrT="[Text]" phldr="1"/>
      <dgm:spPr/>
      <dgm:t>
        <a:bodyPr/>
        <a:lstStyle/>
        <a:p>
          <a:endParaRPr lang="en-US" dirty="0"/>
        </a:p>
      </dgm:t>
    </dgm:pt>
    <dgm:pt modelId="{EE64F0B1-D9B2-423C-8873-832A6E9F9064}" type="parTrans" cxnId="{175668CF-B191-4325-B759-4578B52B900C}">
      <dgm:prSet/>
      <dgm:spPr/>
      <dgm:t>
        <a:bodyPr/>
        <a:lstStyle/>
        <a:p>
          <a:endParaRPr lang="en-US"/>
        </a:p>
      </dgm:t>
    </dgm:pt>
    <dgm:pt modelId="{96E350F0-AE23-4187-BBCB-2574353F419A}" type="sibTrans" cxnId="{175668CF-B191-4325-B759-4578B52B900C}">
      <dgm:prSet/>
      <dgm:spPr/>
      <dgm:t>
        <a:bodyPr/>
        <a:lstStyle/>
        <a:p>
          <a:endParaRPr lang="en-US"/>
        </a:p>
      </dgm:t>
    </dgm:pt>
    <dgm:pt modelId="{0D638C80-D86D-4784-9695-04AAD9C6CF31}">
      <dgm:prSet phldrT="[Text]" phldr="1"/>
      <dgm:spPr/>
      <dgm:t>
        <a:bodyPr/>
        <a:lstStyle/>
        <a:p>
          <a:endParaRPr lang="en-US" dirty="0"/>
        </a:p>
      </dgm:t>
    </dgm:pt>
    <dgm:pt modelId="{2F8E60AC-BC23-4BBB-A405-E22E88AF0553}" type="parTrans" cxnId="{9D9B1435-94B3-4B90-9EF1-90E83FA07608}">
      <dgm:prSet/>
      <dgm:spPr/>
      <dgm:t>
        <a:bodyPr/>
        <a:lstStyle/>
        <a:p>
          <a:endParaRPr lang="en-US"/>
        </a:p>
      </dgm:t>
    </dgm:pt>
    <dgm:pt modelId="{D3F73379-9548-4D95-BE18-0EBEBCD6D6D0}" type="sibTrans" cxnId="{9D9B1435-94B3-4B90-9EF1-90E83FA07608}">
      <dgm:prSet/>
      <dgm:spPr/>
      <dgm:t>
        <a:bodyPr/>
        <a:lstStyle/>
        <a:p>
          <a:endParaRPr lang="en-US"/>
        </a:p>
      </dgm:t>
    </dgm:pt>
    <dgm:pt modelId="{B15881DC-85CC-4C47-9D9A-EB5FFE46AC74}">
      <dgm:prSet phldrT="[Text]" phldr="1"/>
      <dgm:spPr/>
      <dgm:t>
        <a:bodyPr/>
        <a:lstStyle/>
        <a:p>
          <a:endParaRPr lang="en-US" dirty="0"/>
        </a:p>
      </dgm:t>
    </dgm:pt>
    <dgm:pt modelId="{6AA1C6CA-4205-4C24-A2CC-27A8400A5FE1}" type="parTrans" cxnId="{C8DB0509-0C74-4B07-AB08-8EE20796100A}">
      <dgm:prSet/>
      <dgm:spPr/>
      <dgm:t>
        <a:bodyPr/>
        <a:lstStyle/>
        <a:p>
          <a:endParaRPr lang="en-US"/>
        </a:p>
      </dgm:t>
    </dgm:pt>
    <dgm:pt modelId="{873D7DE9-793D-4210-855B-B4548651604C}" type="sibTrans" cxnId="{C8DB0509-0C74-4B07-AB08-8EE20796100A}">
      <dgm:prSet/>
      <dgm:spPr/>
      <dgm:t>
        <a:bodyPr/>
        <a:lstStyle/>
        <a:p>
          <a:endParaRPr lang="en-US"/>
        </a:p>
      </dgm:t>
    </dgm:pt>
    <dgm:pt modelId="{A847EC1D-7A39-4327-8498-93ADEBD5F848}" type="pres">
      <dgm:prSet presAssocID="{3B78DC0C-B69C-436D-BB1C-0592B5EA7896}" presName="Name0" presStyleCnt="0">
        <dgm:presLayoutVars>
          <dgm:chMax val="7"/>
          <dgm:resizeHandles val="exact"/>
        </dgm:presLayoutVars>
      </dgm:prSet>
      <dgm:spPr/>
      <dgm:t>
        <a:bodyPr/>
        <a:lstStyle/>
        <a:p>
          <a:endParaRPr lang="en-US"/>
        </a:p>
      </dgm:t>
    </dgm:pt>
    <dgm:pt modelId="{2BB0A0AA-66CE-49C6-9A17-EC727FF70E8F}" type="pres">
      <dgm:prSet presAssocID="{3B78DC0C-B69C-436D-BB1C-0592B5EA7896}" presName="comp1" presStyleCnt="0"/>
      <dgm:spPr/>
    </dgm:pt>
    <dgm:pt modelId="{B3FB783A-F80A-4CD8-934F-6CA654EA14FF}" type="pres">
      <dgm:prSet presAssocID="{3B78DC0C-B69C-436D-BB1C-0592B5EA7896}" presName="circle1" presStyleLbl="node1" presStyleIdx="0" presStyleCnt="4"/>
      <dgm:spPr/>
      <dgm:t>
        <a:bodyPr/>
        <a:lstStyle/>
        <a:p>
          <a:endParaRPr lang="en-US"/>
        </a:p>
      </dgm:t>
    </dgm:pt>
    <dgm:pt modelId="{AE8495D8-73F9-414A-9544-56DDEA253758}" type="pres">
      <dgm:prSet presAssocID="{3B78DC0C-B69C-436D-BB1C-0592B5EA7896}" presName="c1text" presStyleLbl="node1" presStyleIdx="0" presStyleCnt="4">
        <dgm:presLayoutVars>
          <dgm:bulletEnabled val="1"/>
        </dgm:presLayoutVars>
      </dgm:prSet>
      <dgm:spPr/>
      <dgm:t>
        <a:bodyPr/>
        <a:lstStyle/>
        <a:p>
          <a:endParaRPr lang="en-US"/>
        </a:p>
      </dgm:t>
    </dgm:pt>
    <dgm:pt modelId="{31B7A335-5F0F-4CBF-9D84-010FF6FB26CF}" type="pres">
      <dgm:prSet presAssocID="{3B78DC0C-B69C-436D-BB1C-0592B5EA7896}" presName="comp2" presStyleCnt="0"/>
      <dgm:spPr/>
    </dgm:pt>
    <dgm:pt modelId="{8AB59C3D-CA93-4A11-BA2D-918AEF39E448}" type="pres">
      <dgm:prSet presAssocID="{3B78DC0C-B69C-436D-BB1C-0592B5EA7896}" presName="circle2" presStyleLbl="node1" presStyleIdx="1" presStyleCnt="4"/>
      <dgm:spPr/>
      <dgm:t>
        <a:bodyPr/>
        <a:lstStyle/>
        <a:p>
          <a:endParaRPr lang="en-US"/>
        </a:p>
      </dgm:t>
    </dgm:pt>
    <dgm:pt modelId="{EF86DC77-7FEF-47D4-8481-6B3E11A49DD7}" type="pres">
      <dgm:prSet presAssocID="{3B78DC0C-B69C-436D-BB1C-0592B5EA7896}" presName="c2text" presStyleLbl="node1" presStyleIdx="1" presStyleCnt="4">
        <dgm:presLayoutVars>
          <dgm:bulletEnabled val="1"/>
        </dgm:presLayoutVars>
      </dgm:prSet>
      <dgm:spPr/>
      <dgm:t>
        <a:bodyPr/>
        <a:lstStyle/>
        <a:p>
          <a:endParaRPr lang="en-US"/>
        </a:p>
      </dgm:t>
    </dgm:pt>
    <dgm:pt modelId="{6F7D158A-E9D5-41CF-90F3-4B07CEF82BFF}" type="pres">
      <dgm:prSet presAssocID="{3B78DC0C-B69C-436D-BB1C-0592B5EA7896}" presName="comp3" presStyleCnt="0"/>
      <dgm:spPr/>
    </dgm:pt>
    <dgm:pt modelId="{69CF258D-D74D-42F3-88F0-1405851A9B39}" type="pres">
      <dgm:prSet presAssocID="{3B78DC0C-B69C-436D-BB1C-0592B5EA7896}" presName="circle3" presStyleLbl="node1" presStyleIdx="2" presStyleCnt="4"/>
      <dgm:spPr/>
      <dgm:t>
        <a:bodyPr/>
        <a:lstStyle/>
        <a:p>
          <a:endParaRPr lang="en-US"/>
        </a:p>
      </dgm:t>
    </dgm:pt>
    <dgm:pt modelId="{619C9BD1-0B91-431A-9866-B90A0ECC51D7}" type="pres">
      <dgm:prSet presAssocID="{3B78DC0C-B69C-436D-BB1C-0592B5EA7896}" presName="c3text" presStyleLbl="node1" presStyleIdx="2" presStyleCnt="4">
        <dgm:presLayoutVars>
          <dgm:bulletEnabled val="1"/>
        </dgm:presLayoutVars>
      </dgm:prSet>
      <dgm:spPr/>
      <dgm:t>
        <a:bodyPr/>
        <a:lstStyle/>
        <a:p>
          <a:endParaRPr lang="en-US"/>
        </a:p>
      </dgm:t>
    </dgm:pt>
    <dgm:pt modelId="{AC2148B7-B42B-4677-AB84-9E95FBBFC02F}" type="pres">
      <dgm:prSet presAssocID="{3B78DC0C-B69C-436D-BB1C-0592B5EA7896}" presName="comp4" presStyleCnt="0"/>
      <dgm:spPr/>
    </dgm:pt>
    <dgm:pt modelId="{32915F3D-C370-4984-92F9-9C3A4192A768}" type="pres">
      <dgm:prSet presAssocID="{3B78DC0C-B69C-436D-BB1C-0592B5EA7896}" presName="circle4" presStyleLbl="node1" presStyleIdx="3" presStyleCnt="4"/>
      <dgm:spPr/>
      <dgm:t>
        <a:bodyPr/>
        <a:lstStyle/>
        <a:p>
          <a:endParaRPr lang="en-US"/>
        </a:p>
      </dgm:t>
    </dgm:pt>
    <dgm:pt modelId="{C317624C-5FF5-4BA9-9069-289D0B50B627}" type="pres">
      <dgm:prSet presAssocID="{3B78DC0C-B69C-436D-BB1C-0592B5EA7896}" presName="c4text" presStyleLbl="node1" presStyleIdx="3" presStyleCnt="4">
        <dgm:presLayoutVars>
          <dgm:bulletEnabled val="1"/>
        </dgm:presLayoutVars>
      </dgm:prSet>
      <dgm:spPr/>
      <dgm:t>
        <a:bodyPr/>
        <a:lstStyle/>
        <a:p>
          <a:endParaRPr lang="en-US"/>
        </a:p>
      </dgm:t>
    </dgm:pt>
  </dgm:ptLst>
  <dgm:cxnLst>
    <dgm:cxn modelId="{5CB6635D-DB61-49D2-97F4-730A7FE41D02}" type="presOf" srcId="{B15881DC-85CC-4C47-9D9A-EB5FFE46AC74}" destId="{32915F3D-C370-4984-92F9-9C3A4192A768}" srcOrd="0" destOrd="0" presId="urn:microsoft.com/office/officeart/2005/8/layout/venn2"/>
    <dgm:cxn modelId="{E095BE1B-1AB7-4EAC-88CB-A63538D23E10}" type="presOf" srcId="{439FFC27-7983-42F7-B73F-C6A51646CC15}" destId="{B3FB783A-F80A-4CD8-934F-6CA654EA14FF}" srcOrd="0" destOrd="0" presId="urn:microsoft.com/office/officeart/2005/8/layout/venn2"/>
    <dgm:cxn modelId="{175668CF-B191-4325-B759-4578B52B900C}" srcId="{3B78DC0C-B69C-436D-BB1C-0592B5EA7896}" destId="{12770AC9-6BEA-4A04-A3B7-1AED15972AD7}" srcOrd="1" destOrd="0" parTransId="{EE64F0B1-D9B2-423C-8873-832A6E9F9064}" sibTransId="{96E350F0-AE23-4187-BBCB-2574353F419A}"/>
    <dgm:cxn modelId="{06FBBACB-108E-4B5F-97F5-CEEC35706845}" type="presOf" srcId="{0D638C80-D86D-4784-9695-04AAD9C6CF31}" destId="{69CF258D-D74D-42F3-88F0-1405851A9B39}" srcOrd="0" destOrd="0" presId="urn:microsoft.com/office/officeart/2005/8/layout/venn2"/>
    <dgm:cxn modelId="{8D375534-4F30-486D-9E19-4F000B455B04}" type="presOf" srcId="{0D638C80-D86D-4784-9695-04AAD9C6CF31}" destId="{619C9BD1-0B91-431A-9866-B90A0ECC51D7}" srcOrd="1" destOrd="0" presId="urn:microsoft.com/office/officeart/2005/8/layout/venn2"/>
    <dgm:cxn modelId="{92F50CB0-ACC8-4C4F-AC6A-4343D88671E7}" type="presOf" srcId="{439FFC27-7983-42F7-B73F-C6A51646CC15}" destId="{AE8495D8-73F9-414A-9544-56DDEA253758}" srcOrd="1" destOrd="0" presId="urn:microsoft.com/office/officeart/2005/8/layout/venn2"/>
    <dgm:cxn modelId="{C8DB0509-0C74-4B07-AB08-8EE20796100A}" srcId="{3B78DC0C-B69C-436D-BB1C-0592B5EA7896}" destId="{B15881DC-85CC-4C47-9D9A-EB5FFE46AC74}" srcOrd="3" destOrd="0" parTransId="{6AA1C6CA-4205-4C24-A2CC-27A8400A5FE1}" sibTransId="{873D7DE9-793D-4210-855B-B4548651604C}"/>
    <dgm:cxn modelId="{E702F7D7-3BD4-49F0-8BFC-BDB18CD3E994}" srcId="{3B78DC0C-B69C-436D-BB1C-0592B5EA7896}" destId="{439FFC27-7983-42F7-B73F-C6A51646CC15}" srcOrd="0" destOrd="0" parTransId="{D2B775C3-5B42-448C-9AAE-E4814D7A3A5B}" sibTransId="{D24722C7-B263-440D-9536-6E6FBA0A4DF5}"/>
    <dgm:cxn modelId="{A78E5B04-C5E9-4725-B6FD-70BBA47A6CC4}" type="presOf" srcId="{3B78DC0C-B69C-436D-BB1C-0592B5EA7896}" destId="{A847EC1D-7A39-4327-8498-93ADEBD5F848}" srcOrd="0" destOrd="0" presId="urn:microsoft.com/office/officeart/2005/8/layout/venn2"/>
    <dgm:cxn modelId="{9FED0D55-FC0A-4712-A2E2-32CC2CCAD293}" type="presOf" srcId="{B15881DC-85CC-4C47-9D9A-EB5FFE46AC74}" destId="{C317624C-5FF5-4BA9-9069-289D0B50B627}" srcOrd="1" destOrd="0" presId="urn:microsoft.com/office/officeart/2005/8/layout/venn2"/>
    <dgm:cxn modelId="{EA772BCE-B32A-4D24-8A66-19F706ACD02F}" type="presOf" srcId="{12770AC9-6BEA-4A04-A3B7-1AED15972AD7}" destId="{EF86DC77-7FEF-47D4-8481-6B3E11A49DD7}" srcOrd="1" destOrd="0" presId="urn:microsoft.com/office/officeart/2005/8/layout/venn2"/>
    <dgm:cxn modelId="{9D9B1435-94B3-4B90-9EF1-90E83FA07608}" srcId="{3B78DC0C-B69C-436D-BB1C-0592B5EA7896}" destId="{0D638C80-D86D-4784-9695-04AAD9C6CF31}" srcOrd="2" destOrd="0" parTransId="{2F8E60AC-BC23-4BBB-A405-E22E88AF0553}" sibTransId="{D3F73379-9548-4D95-BE18-0EBEBCD6D6D0}"/>
    <dgm:cxn modelId="{523DD31C-3B93-4F28-83F7-0A4683F52830}" type="presOf" srcId="{12770AC9-6BEA-4A04-A3B7-1AED15972AD7}" destId="{8AB59C3D-CA93-4A11-BA2D-918AEF39E448}" srcOrd="0" destOrd="0" presId="urn:microsoft.com/office/officeart/2005/8/layout/venn2"/>
    <dgm:cxn modelId="{4AAB11FB-280D-46A2-8AAB-0FE96E4E000A}" type="presParOf" srcId="{A847EC1D-7A39-4327-8498-93ADEBD5F848}" destId="{2BB0A0AA-66CE-49C6-9A17-EC727FF70E8F}" srcOrd="0" destOrd="0" presId="urn:microsoft.com/office/officeart/2005/8/layout/venn2"/>
    <dgm:cxn modelId="{F9078D99-A219-4FE7-B42E-49AEFE227BD5}" type="presParOf" srcId="{2BB0A0AA-66CE-49C6-9A17-EC727FF70E8F}" destId="{B3FB783A-F80A-4CD8-934F-6CA654EA14FF}" srcOrd="0" destOrd="0" presId="urn:microsoft.com/office/officeart/2005/8/layout/venn2"/>
    <dgm:cxn modelId="{A73453EA-1DAA-46D1-A1DC-70193BEFE874}" type="presParOf" srcId="{2BB0A0AA-66CE-49C6-9A17-EC727FF70E8F}" destId="{AE8495D8-73F9-414A-9544-56DDEA253758}" srcOrd="1" destOrd="0" presId="urn:microsoft.com/office/officeart/2005/8/layout/venn2"/>
    <dgm:cxn modelId="{DBCC4CB4-14EB-4D5C-A1AD-C45E43F30B54}" type="presParOf" srcId="{A847EC1D-7A39-4327-8498-93ADEBD5F848}" destId="{31B7A335-5F0F-4CBF-9D84-010FF6FB26CF}" srcOrd="1" destOrd="0" presId="urn:microsoft.com/office/officeart/2005/8/layout/venn2"/>
    <dgm:cxn modelId="{61B003FC-17E0-4507-B315-8EA31B0C68D7}" type="presParOf" srcId="{31B7A335-5F0F-4CBF-9D84-010FF6FB26CF}" destId="{8AB59C3D-CA93-4A11-BA2D-918AEF39E448}" srcOrd="0" destOrd="0" presId="urn:microsoft.com/office/officeart/2005/8/layout/venn2"/>
    <dgm:cxn modelId="{93FA7417-9FD5-4593-B111-3985E0363633}" type="presParOf" srcId="{31B7A335-5F0F-4CBF-9D84-010FF6FB26CF}" destId="{EF86DC77-7FEF-47D4-8481-6B3E11A49DD7}" srcOrd="1" destOrd="0" presId="urn:microsoft.com/office/officeart/2005/8/layout/venn2"/>
    <dgm:cxn modelId="{D7BCA32B-0A37-47F7-9541-153B2B681C41}" type="presParOf" srcId="{A847EC1D-7A39-4327-8498-93ADEBD5F848}" destId="{6F7D158A-E9D5-41CF-90F3-4B07CEF82BFF}" srcOrd="2" destOrd="0" presId="urn:microsoft.com/office/officeart/2005/8/layout/venn2"/>
    <dgm:cxn modelId="{0C318998-7A62-453A-8A13-4A898077F96C}" type="presParOf" srcId="{6F7D158A-E9D5-41CF-90F3-4B07CEF82BFF}" destId="{69CF258D-D74D-42F3-88F0-1405851A9B39}" srcOrd="0" destOrd="0" presId="urn:microsoft.com/office/officeart/2005/8/layout/venn2"/>
    <dgm:cxn modelId="{03F9C91D-964A-4FA2-B93D-8C8597AEC9CF}" type="presParOf" srcId="{6F7D158A-E9D5-41CF-90F3-4B07CEF82BFF}" destId="{619C9BD1-0B91-431A-9866-B90A0ECC51D7}" srcOrd="1" destOrd="0" presId="urn:microsoft.com/office/officeart/2005/8/layout/venn2"/>
    <dgm:cxn modelId="{D5F8C1DA-205F-46C4-8B7C-408E3B685088}" type="presParOf" srcId="{A847EC1D-7A39-4327-8498-93ADEBD5F848}" destId="{AC2148B7-B42B-4677-AB84-9E95FBBFC02F}" srcOrd="3" destOrd="0" presId="urn:microsoft.com/office/officeart/2005/8/layout/venn2"/>
    <dgm:cxn modelId="{128486B5-CFA3-4051-B67F-C3874CFCD5FD}" type="presParOf" srcId="{AC2148B7-B42B-4677-AB84-9E95FBBFC02F}" destId="{32915F3D-C370-4984-92F9-9C3A4192A768}" srcOrd="0" destOrd="0" presId="urn:microsoft.com/office/officeart/2005/8/layout/venn2"/>
    <dgm:cxn modelId="{82BD31A6-9F18-4E7C-86AB-2EB4F36AAFE4}" type="presParOf" srcId="{AC2148B7-B42B-4677-AB84-9E95FBBFC02F}" destId="{C317624C-5FF5-4BA9-9069-289D0B50B627}" srcOrd="1" destOrd="0" presId="urn:microsoft.com/office/officeart/2005/8/layout/venn2"/>
  </dgm:cxnLst>
  <dgm:bg/>
  <dgm:whole/>
  <dgm:extLst>
    <a:ext uri="http://schemas.microsoft.com/office/drawing/2008/diagram">
      <dsp:dataModelExt xmlns:dsp="http://schemas.microsoft.com/office/drawing/2008/diagram" xmlns=""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9DAB0A9-3E9E-45ED-9E21-A3176342C501}"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EC79DDF3-548A-43ED-A789-BC82EFD4CA7C}">
      <dgm:prSet phldrT="[Text]" custT="1"/>
      <dgm:spPr>
        <a:solidFill>
          <a:srgbClr val="00B050"/>
        </a:solidFill>
      </dgm:spPr>
      <dgm:t>
        <a:bodyPr/>
        <a:lstStyle/>
        <a:p>
          <a:r>
            <a:rPr lang="en-US" sz="1200" b="1" dirty="0" smtClean="0"/>
            <a:t>Global  Solidarity/Justice and Peace  Education</a:t>
          </a:r>
          <a:endParaRPr lang="en-US" sz="1200" b="1" dirty="0"/>
        </a:p>
      </dgm:t>
    </dgm:pt>
    <dgm:pt modelId="{1411C5E7-1552-45C4-94B8-872F49CF55AA}" type="parTrans" cxnId="{1BF5443E-396D-48E0-A3E9-2320AB16C488}">
      <dgm:prSet/>
      <dgm:spPr/>
      <dgm:t>
        <a:bodyPr/>
        <a:lstStyle/>
        <a:p>
          <a:endParaRPr lang="en-US"/>
        </a:p>
      </dgm:t>
    </dgm:pt>
    <dgm:pt modelId="{BF943909-BEED-4A08-9684-90794159ACB6}" type="sibTrans" cxnId="{1BF5443E-396D-48E0-A3E9-2320AB16C488}">
      <dgm:prSet/>
      <dgm:spPr/>
      <dgm:t>
        <a:bodyPr/>
        <a:lstStyle/>
        <a:p>
          <a:endParaRPr lang="en-US"/>
        </a:p>
      </dgm:t>
    </dgm:pt>
    <dgm:pt modelId="{6362F149-7112-4FC5-9D02-44715B80E950}">
      <dgm:prSet phldrT="[Text]" custT="1"/>
      <dgm:spPr>
        <a:solidFill>
          <a:srgbClr val="FFC000"/>
        </a:solidFill>
      </dgm:spPr>
      <dgm:t>
        <a:bodyPr/>
        <a:lstStyle/>
        <a:p>
          <a:r>
            <a:rPr lang="en-US" sz="1200" b="1" dirty="0" smtClean="0"/>
            <a:t>Community Organizing</a:t>
          </a:r>
          <a:endParaRPr lang="en-US" sz="1200" b="1" dirty="0"/>
        </a:p>
      </dgm:t>
    </dgm:pt>
    <dgm:pt modelId="{CB358509-B605-4E87-8386-91648ABF2ABF}" type="parTrans" cxnId="{1A35E2EE-FDD8-4138-B5A0-E21A262DF121}">
      <dgm:prSet/>
      <dgm:spPr/>
      <dgm:t>
        <a:bodyPr/>
        <a:lstStyle/>
        <a:p>
          <a:endParaRPr lang="en-US"/>
        </a:p>
      </dgm:t>
    </dgm:pt>
    <dgm:pt modelId="{AD06FE1D-9421-4C97-98D1-7F4EB4880E8B}" type="sibTrans" cxnId="{1A35E2EE-FDD8-4138-B5A0-E21A262DF121}">
      <dgm:prSet/>
      <dgm:spPr/>
      <dgm:t>
        <a:bodyPr/>
        <a:lstStyle/>
        <a:p>
          <a:endParaRPr lang="en-US"/>
        </a:p>
      </dgm:t>
    </dgm:pt>
    <dgm:pt modelId="{86EC6CA0-684F-4795-A77D-BA7DD138CA41}">
      <dgm:prSet phldrT="[Text]" custT="1"/>
      <dgm:spPr>
        <a:solidFill>
          <a:schemeClr val="accent1">
            <a:lumMod val="75000"/>
          </a:schemeClr>
        </a:solidFill>
      </dgm:spPr>
      <dgm:t>
        <a:bodyPr/>
        <a:lstStyle/>
        <a:p>
          <a:r>
            <a:rPr lang="en-US" sz="1200" b="1" dirty="0" smtClean="0"/>
            <a:t>Direct Services/</a:t>
          </a:r>
        </a:p>
        <a:p>
          <a:r>
            <a:rPr lang="en-US" sz="1200" b="1" dirty="0" smtClean="0"/>
            <a:t>Outreach</a:t>
          </a:r>
          <a:endParaRPr lang="en-US" sz="1200" b="1" dirty="0"/>
        </a:p>
      </dgm:t>
    </dgm:pt>
    <dgm:pt modelId="{7293C1AC-B206-4F76-A1AA-8BABD0B8388B}" type="parTrans" cxnId="{F42E2136-584D-4CF7-835F-F583798A72D9}">
      <dgm:prSet/>
      <dgm:spPr/>
      <dgm:t>
        <a:bodyPr/>
        <a:lstStyle/>
        <a:p>
          <a:endParaRPr lang="en-US"/>
        </a:p>
      </dgm:t>
    </dgm:pt>
    <dgm:pt modelId="{4DF55245-2979-4C0F-9A0A-55EB39E36643}" type="sibTrans" cxnId="{F42E2136-584D-4CF7-835F-F583798A72D9}">
      <dgm:prSet/>
      <dgm:spPr/>
      <dgm:t>
        <a:bodyPr/>
        <a:lstStyle/>
        <a:p>
          <a:endParaRPr lang="en-US"/>
        </a:p>
      </dgm:t>
    </dgm:pt>
    <dgm:pt modelId="{33408147-91E5-43BF-952C-A69815334190}">
      <dgm:prSet phldrT="[Text]" custT="1"/>
      <dgm:spPr>
        <a:solidFill>
          <a:srgbClr val="FF0000"/>
        </a:solidFill>
      </dgm:spPr>
      <dgm:t>
        <a:bodyPr/>
        <a:lstStyle/>
        <a:p>
          <a:r>
            <a:rPr lang="en-US" sz="1200" b="1" dirty="0" smtClean="0"/>
            <a:t>Catholic Social Teaching </a:t>
          </a:r>
        </a:p>
        <a:p>
          <a:r>
            <a:rPr lang="en-US" sz="1200" b="1" dirty="0" smtClean="0"/>
            <a:t>FORMATION</a:t>
          </a:r>
        </a:p>
        <a:p>
          <a:r>
            <a:rPr lang="en-US" sz="1200" b="1" dirty="0" smtClean="0">
              <a:solidFill>
                <a:srgbClr val="FF0000"/>
              </a:solidFill>
            </a:rPr>
            <a:t>FORMATION</a:t>
          </a:r>
          <a:endParaRPr lang="en-US" sz="1200" b="1" dirty="0">
            <a:solidFill>
              <a:srgbClr val="FF0000"/>
            </a:solidFill>
          </a:endParaRPr>
        </a:p>
      </dgm:t>
    </dgm:pt>
    <dgm:pt modelId="{D35B1F81-D322-492F-BCB3-6457C7FABD35}" type="parTrans" cxnId="{F1FB7EEC-1957-45D2-BD88-4AD3178A6390}">
      <dgm:prSet/>
      <dgm:spPr/>
      <dgm:t>
        <a:bodyPr/>
        <a:lstStyle/>
        <a:p>
          <a:endParaRPr lang="en-US"/>
        </a:p>
      </dgm:t>
    </dgm:pt>
    <dgm:pt modelId="{26504AFC-3940-46ED-A7A6-51ED5E40C968}" type="sibTrans" cxnId="{F1FB7EEC-1957-45D2-BD88-4AD3178A6390}">
      <dgm:prSet/>
      <dgm:spPr/>
      <dgm:t>
        <a:bodyPr/>
        <a:lstStyle/>
        <a:p>
          <a:endParaRPr lang="en-US"/>
        </a:p>
      </dgm:t>
    </dgm:pt>
    <dgm:pt modelId="{08E98334-BDBE-4315-B232-D8C6008C244B}">
      <dgm:prSet custT="1"/>
      <dgm:spPr>
        <a:solidFill>
          <a:schemeClr val="accent6">
            <a:lumMod val="75000"/>
          </a:schemeClr>
        </a:solidFill>
      </dgm:spPr>
      <dgm:t>
        <a:bodyPr/>
        <a:lstStyle/>
        <a:p>
          <a:r>
            <a:rPr lang="en-US" sz="1200" b="1" dirty="0" smtClean="0"/>
            <a:t>Legislative Advocacy</a:t>
          </a:r>
          <a:endParaRPr lang="en-US" sz="1200" b="1" dirty="0"/>
        </a:p>
      </dgm:t>
    </dgm:pt>
    <dgm:pt modelId="{CB733800-EE05-446C-89E6-E77CCB8567D8}" type="parTrans" cxnId="{E1B16AB0-0E8E-4F23-B3B8-4114B3CC2D9B}">
      <dgm:prSet/>
      <dgm:spPr/>
      <dgm:t>
        <a:bodyPr/>
        <a:lstStyle/>
        <a:p>
          <a:endParaRPr lang="en-US"/>
        </a:p>
      </dgm:t>
    </dgm:pt>
    <dgm:pt modelId="{F3BECEA7-F358-4DA6-A9C0-B1774C564C96}" type="sibTrans" cxnId="{E1B16AB0-0E8E-4F23-B3B8-4114B3CC2D9B}">
      <dgm:prSet/>
      <dgm:spPr/>
      <dgm:t>
        <a:bodyPr/>
        <a:lstStyle/>
        <a:p>
          <a:endParaRPr lang="en-US"/>
        </a:p>
      </dgm:t>
    </dgm:pt>
    <dgm:pt modelId="{372AE95B-C0DF-4E96-B8A3-D03A1E144B47}" type="pres">
      <dgm:prSet presAssocID="{29DAB0A9-3E9E-45ED-9E21-A3176342C501}" presName="Name0" presStyleCnt="0">
        <dgm:presLayoutVars>
          <dgm:chMax val="7"/>
          <dgm:resizeHandles val="exact"/>
        </dgm:presLayoutVars>
      </dgm:prSet>
      <dgm:spPr/>
      <dgm:t>
        <a:bodyPr/>
        <a:lstStyle/>
        <a:p>
          <a:endParaRPr lang="en-US"/>
        </a:p>
      </dgm:t>
    </dgm:pt>
    <dgm:pt modelId="{F9C92DBA-E0FE-46B7-8210-605BD7E7B229}" type="pres">
      <dgm:prSet presAssocID="{29DAB0A9-3E9E-45ED-9E21-A3176342C501}" presName="comp1" presStyleCnt="0"/>
      <dgm:spPr/>
    </dgm:pt>
    <dgm:pt modelId="{84BD588A-13D4-4647-A40B-227D86DCD41B}" type="pres">
      <dgm:prSet presAssocID="{29DAB0A9-3E9E-45ED-9E21-A3176342C501}" presName="circle1" presStyleLbl="node1" presStyleIdx="0" presStyleCnt="5"/>
      <dgm:spPr/>
      <dgm:t>
        <a:bodyPr/>
        <a:lstStyle/>
        <a:p>
          <a:endParaRPr lang="en-US"/>
        </a:p>
      </dgm:t>
    </dgm:pt>
    <dgm:pt modelId="{7EBDD3B2-59E9-4903-AC4D-C3EE3F5BF5BD}" type="pres">
      <dgm:prSet presAssocID="{29DAB0A9-3E9E-45ED-9E21-A3176342C501}" presName="c1text" presStyleLbl="node1" presStyleIdx="0" presStyleCnt="5">
        <dgm:presLayoutVars>
          <dgm:bulletEnabled val="1"/>
        </dgm:presLayoutVars>
      </dgm:prSet>
      <dgm:spPr/>
      <dgm:t>
        <a:bodyPr/>
        <a:lstStyle/>
        <a:p>
          <a:endParaRPr lang="en-US"/>
        </a:p>
      </dgm:t>
    </dgm:pt>
    <dgm:pt modelId="{17097136-374A-4B54-98D9-A3323C58C90E}" type="pres">
      <dgm:prSet presAssocID="{29DAB0A9-3E9E-45ED-9E21-A3176342C501}" presName="comp2" presStyleCnt="0"/>
      <dgm:spPr/>
    </dgm:pt>
    <dgm:pt modelId="{77828277-B1B5-415B-BAE6-F25351CE5F3F}" type="pres">
      <dgm:prSet presAssocID="{29DAB0A9-3E9E-45ED-9E21-A3176342C501}" presName="circle2" presStyleLbl="node1" presStyleIdx="1" presStyleCnt="5"/>
      <dgm:spPr/>
      <dgm:t>
        <a:bodyPr/>
        <a:lstStyle/>
        <a:p>
          <a:endParaRPr lang="en-US"/>
        </a:p>
      </dgm:t>
    </dgm:pt>
    <dgm:pt modelId="{A4ADA38A-E1AB-44E5-AA80-8AA685D0681A}" type="pres">
      <dgm:prSet presAssocID="{29DAB0A9-3E9E-45ED-9E21-A3176342C501}" presName="c2text" presStyleLbl="node1" presStyleIdx="1" presStyleCnt="5">
        <dgm:presLayoutVars>
          <dgm:bulletEnabled val="1"/>
        </dgm:presLayoutVars>
      </dgm:prSet>
      <dgm:spPr/>
      <dgm:t>
        <a:bodyPr/>
        <a:lstStyle/>
        <a:p>
          <a:endParaRPr lang="en-US"/>
        </a:p>
      </dgm:t>
    </dgm:pt>
    <dgm:pt modelId="{67783272-14D0-4596-AF00-B2C0B751E420}" type="pres">
      <dgm:prSet presAssocID="{29DAB0A9-3E9E-45ED-9E21-A3176342C501}" presName="comp3" presStyleCnt="0"/>
      <dgm:spPr/>
    </dgm:pt>
    <dgm:pt modelId="{E13D4655-C731-42DE-A775-B1AF16624669}" type="pres">
      <dgm:prSet presAssocID="{29DAB0A9-3E9E-45ED-9E21-A3176342C501}" presName="circle3" presStyleLbl="node1" presStyleIdx="2" presStyleCnt="5"/>
      <dgm:spPr/>
      <dgm:t>
        <a:bodyPr/>
        <a:lstStyle/>
        <a:p>
          <a:endParaRPr lang="en-US"/>
        </a:p>
      </dgm:t>
    </dgm:pt>
    <dgm:pt modelId="{84234ED5-9231-4299-BF9B-B8E270D9FF96}" type="pres">
      <dgm:prSet presAssocID="{29DAB0A9-3E9E-45ED-9E21-A3176342C501}" presName="c3text" presStyleLbl="node1" presStyleIdx="2" presStyleCnt="5">
        <dgm:presLayoutVars>
          <dgm:bulletEnabled val="1"/>
        </dgm:presLayoutVars>
      </dgm:prSet>
      <dgm:spPr/>
      <dgm:t>
        <a:bodyPr/>
        <a:lstStyle/>
        <a:p>
          <a:endParaRPr lang="en-US"/>
        </a:p>
      </dgm:t>
    </dgm:pt>
    <dgm:pt modelId="{EE756D1A-E217-4CA1-B948-FD82F96B64FB}" type="pres">
      <dgm:prSet presAssocID="{29DAB0A9-3E9E-45ED-9E21-A3176342C501}" presName="comp4" presStyleCnt="0"/>
      <dgm:spPr/>
    </dgm:pt>
    <dgm:pt modelId="{585FDD3D-45A8-4AB2-82EA-F6668AA3A7AA}" type="pres">
      <dgm:prSet presAssocID="{29DAB0A9-3E9E-45ED-9E21-A3176342C501}" presName="circle4" presStyleLbl="node1" presStyleIdx="3" presStyleCnt="5"/>
      <dgm:spPr/>
      <dgm:t>
        <a:bodyPr/>
        <a:lstStyle/>
        <a:p>
          <a:endParaRPr lang="en-US"/>
        </a:p>
      </dgm:t>
    </dgm:pt>
    <dgm:pt modelId="{F0E81636-E6BE-4F1D-A089-B7C1F8ECBD42}" type="pres">
      <dgm:prSet presAssocID="{29DAB0A9-3E9E-45ED-9E21-A3176342C501}" presName="c4text" presStyleLbl="node1" presStyleIdx="3" presStyleCnt="5">
        <dgm:presLayoutVars>
          <dgm:bulletEnabled val="1"/>
        </dgm:presLayoutVars>
      </dgm:prSet>
      <dgm:spPr/>
      <dgm:t>
        <a:bodyPr/>
        <a:lstStyle/>
        <a:p>
          <a:endParaRPr lang="en-US"/>
        </a:p>
      </dgm:t>
    </dgm:pt>
    <dgm:pt modelId="{E8ECCC2F-411C-458C-A2CB-1EE5B1E43BEE}" type="pres">
      <dgm:prSet presAssocID="{29DAB0A9-3E9E-45ED-9E21-A3176342C501}" presName="comp5" presStyleCnt="0"/>
      <dgm:spPr/>
    </dgm:pt>
    <dgm:pt modelId="{DA74F799-3234-4042-805A-8C29F0E250F1}" type="pres">
      <dgm:prSet presAssocID="{29DAB0A9-3E9E-45ED-9E21-A3176342C501}" presName="circle5" presStyleLbl="node1" presStyleIdx="4" presStyleCnt="5"/>
      <dgm:spPr/>
      <dgm:t>
        <a:bodyPr/>
        <a:lstStyle/>
        <a:p>
          <a:endParaRPr lang="en-US"/>
        </a:p>
      </dgm:t>
    </dgm:pt>
    <dgm:pt modelId="{456D71FA-395A-42D5-B3CB-B4ACE931875D}" type="pres">
      <dgm:prSet presAssocID="{29DAB0A9-3E9E-45ED-9E21-A3176342C501}" presName="c5text" presStyleLbl="node1" presStyleIdx="4" presStyleCnt="5">
        <dgm:presLayoutVars>
          <dgm:bulletEnabled val="1"/>
        </dgm:presLayoutVars>
      </dgm:prSet>
      <dgm:spPr/>
      <dgm:t>
        <a:bodyPr/>
        <a:lstStyle/>
        <a:p>
          <a:endParaRPr lang="en-US"/>
        </a:p>
      </dgm:t>
    </dgm:pt>
  </dgm:ptLst>
  <dgm:cxnLst>
    <dgm:cxn modelId="{E068CDA3-69DD-435D-90DD-874324500D54}" type="presOf" srcId="{6362F149-7112-4FC5-9D02-44715B80E950}" destId="{84234ED5-9231-4299-BF9B-B8E270D9FF96}" srcOrd="1" destOrd="0" presId="urn:microsoft.com/office/officeart/2005/8/layout/venn2"/>
    <dgm:cxn modelId="{60007036-CCBC-45CB-83A8-1AC7A09BE6C2}" type="presOf" srcId="{33408147-91E5-43BF-952C-A69815334190}" destId="{456D71FA-395A-42D5-B3CB-B4ACE931875D}" srcOrd="1" destOrd="0" presId="urn:microsoft.com/office/officeart/2005/8/layout/venn2"/>
    <dgm:cxn modelId="{1BF5443E-396D-48E0-A3E9-2320AB16C488}" srcId="{29DAB0A9-3E9E-45ED-9E21-A3176342C501}" destId="{EC79DDF3-548A-43ED-A789-BC82EFD4CA7C}" srcOrd="0" destOrd="0" parTransId="{1411C5E7-1552-45C4-94B8-872F49CF55AA}" sibTransId="{BF943909-BEED-4A08-9684-90794159ACB6}"/>
    <dgm:cxn modelId="{3187F9D0-713F-4DB0-9C85-F16DD183A48B}" type="presOf" srcId="{86EC6CA0-684F-4795-A77D-BA7DD138CA41}" destId="{585FDD3D-45A8-4AB2-82EA-F6668AA3A7AA}" srcOrd="0" destOrd="0" presId="urn:microsoft.com/office/officeart/2005/8/layout/venn2"/>
    <dgm:cxn modelId="{1A35E2EE-FDD8-4138-B5A0-E21A262DF121}" srcId="{29DAB0A9-3E9E-45ED-9E21-A3176342C501}" destId="{6362F149-7112-4FC5-9D02-44715B80E950}" srcOrd="2" destOrd="0" parTransId="{CB358509-B605-4E87-8386-91648ABF2ABF}" sibTransId="{AD06FE1D-9421-4C97-98D1-7F4EB4880E8B}"/>
    <dgm:cxn modelId="{AE78A472-8451-49BD-A7B2-19D5AC9053FD}" type="presOf" srcId="{33408147-91E5-43BF-952C-A69815334190}" destId="{DA74F799-3234-4042-805A-8C29F0E250F1}" srcOrd="0" destOrd="0" presId="urn:microsoft.com/office/officeart/2005/8/layout/venn2"/>
    <dgm:cxn modelId="{153087D7-4B9A-4BB9-BF12-85DF45F677C3}" type="presOf" srcId="{86EC6CA0-684F-4795-A77D-BA7DD138CA41}" destId="{F0E81636-E6BE-4F1D-A089-B7C1F8ECBD42}" srcOrd="1" destOrd="0" presId="urn:microsoft.com/office/officeart/2005/8/layout/venn2"/>
    <dgm:cxn modelId="{931851ED-1C95-4C72-BCF2-F1F3D3DBA655}" type="presOf" srcId="{EC79DDF3-548A-43ED-A789-BC82EFD4CA7C}" destId="{7EBDD3B2-59E9-4903-AC4D-C3EE3F5BF5BD}" srcOrd="1" destOrd="0" presId="urn:microsoft.com/office/officeart/2005/8/layout/venn2"/>
    <dgm:cxn modelId="{009A0975-CBA5-4C6A-B568-843DDD504552}" type="presOf" srcId="{29DAB0A9-3E9E-45ED-9E21-A3176342C501}" destId="{372AE95B-C0DF-4E96-B8A3-D03A1E144B47}" srcOrd="0" destOrd="0" presId="urn:microsoft.com/office/officeart/2005/8/layout/venn2"/>
    <dgm:cxn modelId="{E1B16AB0-0E8E-4F23-B3B8-4114B3CC2D9B}" srcId="{29DAB0A9-3E9E-45ED-9E21-A3176342C501}" destId="{08E98334-BDBE-4315-B232-D8C6008C244B}" srcOrd="1" destOrd="0" parTransId="{CB733800-EE05-446C-89E6-E77CCB8567D8}" sibTransId="{F3BECEA7-F358-4DA6-A9C0-B1774C564C96}"/>
    <dgm:cxn modelId="{D90901C5-E3F2-4882-9330-2E742D394713}" type="presOf" srcId="{08E98334-BDBE-4315-B232-D8C6008C244B}" destId="{A4ADA38A-E1AB-44E5-AA80-8AA685D0681A}" srcOrd="1" destOrd="0" presId="urn:microsoft.com/office/officeart/2005/8/layout/venn2"/>
    <dgm:cxn modelId="{D68F2494-AE00-4CA6-9B7A-1AA2D72CF14B}" type="presOf" srcId="{6362F149-7112-4FC5-9D02-44715B80E950}" destId="{E13D4655-C731-42DE-A775-B1AF16624669}" srcOrd="0" destOrd="0" presId="urn:microsoft.com/office/officeart/2005/8/layout/venn2"/>
    <dgm:cxn modelId="{7C12031C-278B-4020-B07C-8923A05C252F}" type="presOf" srcId="{EC79DDF3-548A-43ED-A789-BC82EFD4CA7C}" destId="{84BD588A-13D4-4647-A40B-227D86DCD41B}" srcOrd="0" destOrd="0" presId="urn:microsoft.com/office/officeart/2005/8/layout/venn2"/>
    <dgm:cxn modelId="{F1FB7EEC-1957-45D2-BD88-4AD3178A6390}" srcId="{29DAB0A9-3E9E-45ED-9E21-A3176342C501}" destId="{33408147-91E5-43BF-952C-A69815334190}" srcOrd="4" destOrd="0" parTransId="{D35B1F81-D322-492F-BCB3-6457C7FABD35}" sibTransId="{26504AFC-3940-46ED-A7A6-51ED5E40C968}"/>
    <dgm:cxn modelId="{F42E2136-584D-4CF7-835F-F583798A72D9}" srcId="{29DAB0A9-3E9E-45ED-9E21-A3176342C501}" destId="{86EC6CA0-684F-4795-A77D-BA7DD138CA41}" srcOrd="3" destOrd="0" parTransId="{7293C1AC-B206-4F76-A1AA-8BABD0B8388B}" sibTransId="{4DF55245-2979-4C0F-9A0A-55EB39E36643}"/>
    <dgm:cxn modelId="{C1646CB2-7FEB-4866-B284-2127A5D53A4B}" type="presOf" srcId="{08E98334-BDBE-4315-B232-D8C6008C244B}" destId="{77828277-B1B5-415B-BAE6-F25351CE5F3F}" srcOrd="0" destOrd="0" presId="urn:microsoft.com/office/officeart/2005/8/layout/venn2"/>
    <dgm:cxn modelId="{CA508BC6-8DA4-46CB-A7C0-37FE5A7D4D53}" type="presParOf" srcId="{372AE95B-C0DF-4E96-B8A3-D03A1E144B47}" destId="{F9C92DBA-E0FE-46B7-8210-605BD7E7B229}" srcOrd="0" destOrd="0" presId="urn:microsoft.com/office/officeart/2005/8/layout/venn2"/>
    <dgm:cxn modelId="{AD22C990-6AE8-4358-8DB8-2C7F71DBEFD9}" type="presParOf" srcId="{F9C92DBA-E0FE-46B7-8210-605BD7E7B229}" destId="{84BD588A-13D4-4647-A40B-227D86DCD41B}" srcOrd="0" destOrd="0" presId="urn:microsoft.com/office/officeart/2005/8/layout/venn2"/>
    <dgm:cxn modelId="{A0B5FE22-78C1-4332-A56C-C05246F90874}" type="presParOf" srcId="{F9C92DBA-E0FE-46B7-8210-605BD7E7B229}" destId="{7EBDD3B2-59E9-4903-AC4D-C3EE3F5BF5BD}" srcOrd="1" destOrd="0" presId="urn:microsoft.com/office/officeart/2005/8/layout/venn2"/>
    <dgm:cxn modelId="{6BF80B0D-BEDD-494E-92F3-DE3CDFADE14F}" type="presParOf" srcId="{372AE95B-C0DF-4E96-B8A3-D03A1E144B47}" destId="{17097136-374A-4B54-98D9-A3323C58C90E}" srcOrd="1" destOrd="0" presId="urn:microsoft.com/office/officeart/2005/8/layout/venn2"/>
    <dgm:cxn modelId="{A945A119-6EBA-4AF2-B072-188D17A20ECB}" type="presParOf" srcId="{17097136-374A-4B54-98D9-A3323C58C90E}" destId="{77828277-B1B5-415B-BAE6-F25351CE5F3F}" srcOrd="0" destOrd="0" presId="urn:microsoft.com/office/officeart/2005/8/layout/venn2"/>
    <dgm:cxn modelId="{4823D80C-745E-4FC0-B798-F13193B2D98B}" type="presParOf" srcId="{17097136-374A-4B54-98D9-A3323C58C90E}" destId="{A4ADA38A-E1AB-44E5-AA80-8AA685D0681A}" srcOrd="1" destOrd="0" presId="urn:microsoft.com/office/officeart/2005/8/layout/venn2"/>
    <dgm:cxn modelId="{395C59BF-A336-400E-8918-456BD4A3CD36}" type="presParOf" srcId="{372AE95B-C0DF-4E96-B8A3-D03A1E144B47}" destId="{67783272-14D0-4596-AF00-B2C0B751E420}" srcOrd="2" destOrd="0" presId="urn:microsoft.com/office/officeart/2005/8/layout/venn2"/>
    <dgm:cxn modelId="{4E4ACA2B-E34C-444A-B349-D384301A1EE0}" type="presParOf" srcId="{67783272-14D0-4596-AF00-B2C0B751E420}" destId="{E13D4655-C731-42DE-A775-B1AF16624669}" srcOrd="0" destOrd="0" presId="urn:microsoft.com/office/officeart/2005/8/layout/venn2"/>
    <dgm:cxn modelId="{CF28B1D4-F0C3-4653-84BD-AD59168FF5F0}" type="presParOf" srcId="{67783272-14D0-4596-AF00-B2C0B751E420}" destId="{84234ED5-9231-4299-BF9B-B8E270D9FF96}" srcOrd="1" destOrd="0" presId="urn:microsoft.com/office/officeart/2005/8/layout/venn2"/>
    <dgm:cxn modelId="{3F879A05-6046-4171-8395-3B35E8B83D04}" type="presParOf" srcId="{372AE95B-C0DF-4E96-B8A3-D03A1E144B47}" destId="{EE756D1A-E217-4CA1-B948-FD82F96B64FB}" srcOrd="3" destOrd="0" presId="urn:microsoft.com/office/officeart/2005/8/layout/venn2"/>
    <dgm:cxn modelId="{A8FAFA59-0A96-451C-8113-6080F507189D}" type="presParOf" srcId="{EE756D1A-E217-4CA1-B948-FD82F96B64FB}" destId="{585FDD3D-45A8-4AB2-82EA-F6668AA3A7AA}" srcOrd="0" destOrd="0" presId="urn:microsoft.com/office/officeart/2005/8/layout/venn2"/>
    <dgm:cxn modelId="{3F18E258-E855-415A-8260-AD07A54DFD62}" type="presParOf" srcId="{EE756D1A-E217-4CA1-B948-FD82F96B64FB}" destId="{F0E81636-E6BE-4F1D-A089-B7C1F8ECBD42}" srcOrd="1" destOrd="0" presId="urn:microsoft.com/office/officeart/2005/8/layout/venn2"/>
    <dgm:cxn modelId="{1F84B443-1494-48E9-B7E7-FA772CD42C0A}" type="presParOf" srcId="{372AE95B-C0DF-4E96-B8A3-D03A1E144B47}" destId="{E8ECCC2F-411C-458C-A2CB-1EE5B1E43BEE}" srcOrd="4" destOrd="0" presId="urn:microsoft.com/office/officeart/2005/8/layout/venn2"/>
    <dgm:cxn modelId="{CDB36ACC-0BE6-4543-9A93-385B6AC52434}" type="presParOf" srcId="{E8ECCC2F-411C-458C-A2CB-1EE5B1E43BEE}" destId="{DA74F799-3234-4042-805A-8C29F0E250F1}" srcOrd="0" destOrd="0" presId="urn:microsoft.com/office/officeart/2005/8/layout/venn2"/>
    <dgm:cxn modelId="{11734834-C685-4AB0-B714-82B3073630ED}" type="presParOf" srcId="{E8ECCC2F-411C-458C-A2CB-1EE5B1E43BEE}" destId="{456D71FA-395A-42D5-B3CB-B4ACE931875D}" srcOrd="1" destOrd="0" presId="urn:microsoft.com/office/officeart/2005/8/layout/venn2"/>
  </dgm:cxnLst>
  <dgm:bg/>
  <dgm:whole/>
  <dgm:extLst>
    <a:ext uri="http://schemas.microsoft.com/office/drawing/2008/diagram">
      <dsp:dataModelExt xmlns:dsp="http://schemas.microsoft.com/office/drawing/2008/diagram" xmlns=""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0226E6-150F-4F98-BC3E-579461FB856A}"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62A72699-0694-4D64-B8E3-972B623725D2}">
      <dgm:prSet phldrT="[Text]"/>
      <dgm:spPr/>
      <dgm:t>
        <a:bodyPr/>
        <a:lstStyle/>
        <a:p>
          <a:r>
            <a:rPr lang="en-US" b="1" dirty="0" smtClean="0">
              <a:solidFill>
                <a:srgbClr val="FF0000"/>
              </a:solidFill>
            </a:rPr>
            <a:t>Direct Service and Outreach</a:t>
          </a:r>
          <a:endParaRPr lang="en-US" b="1" dirty="0">
            <a:solidFill>
              <a:srgbClr val="FF0000"/>
            </a:solidFill>
          </a:endParaRPr>
        </a:p>
      </dgm:t>
    </dgm:pt>
    <dgm:pt modelId="{7F6F912B-D3B7-4EDA-ADFE-6F64049D9A49}" type="parTrans" cxnId="{B7521BA1-FF67-43E7-9FC5-8236DAC00BB3}">
      <dgm:prSet/>
      <dgm:spPr/>
      <dgm:t>
        <a:bodyPr/>
        <a:lstStyle/>
        <a:p>
          <a:endParaRPr lang="en-US" dirty="0"/>
        </a:p>
      </dgm:t>
    </dgm:pt>
    <dgm:pt modelId="{CB794D93-D853-4176-9A82-BC80DA78FB16}" type="sibTrans" cxnId="{B7521BA1-FF67-43E7-9FC5-8236DAC00BB3}">
      <dgm:prSet/>
      <dgm:spPr/>
      <dgm:t>
        <a:bodyPr/>
        <a:lstStyle/>
        <a:p>
          <a:endParaRPr lang="en-US"/>
        </a:p>
      </dgm:t>
    </dgm:pt>
    <dgm:pt modelId="{B4AF5F8F-3968-4323-A51F-622615F7B0BB}">
      <dgm:prSet phldrT="[Text]"/>
      <dgm:spPr/>
      <dgm:t>
        <a:bodyPr/>
        <a:lstStyle/>
        <a:p>
          <a:r>
            <a:rPr lang="en-US" b="1" dirty="0" smtClean="0">
              <a:solidFill>
                <a:srgbClr val="002060"/>
              </a:solidFill>
            </a:rPr>
            <a:t>Global Solidarity</a:t>
          </a:r>
          <a:endParaRPr lang="en-US" b="1" dirty="0">
            <a:solidFill>
              <a:srgbClr val="002060"/>
            </a:solidFill>
          </a:endParaRPr>
        </a:p>
      </dgm:t>
    </dgm:pt>
    <dgm:pt modelId="{E8C7333B-BC42-4158-83EE-E0CA59DC2F41}" type="parTrans" cxnId="{AB080B2A-0CC3-45D0-8D91-5924115906B1}">
      <dgm:prSet/>
      <dgm:spPr/>
      <dgm:t>
        <a:bodyPr/>
        <a:lstStyle/>
        <a:p>
          <a:endParaRPr lang="en-US" dirty="0"/>
        </a:p>
      </dgm:t>
    </dgm:pt>
    <dgm:pt modelId="{B17DD59F-0D72-4BED-A1E4-F98772E056D3}" type="sibTrans" cxnId="{AB080B2A-0CC3-45D0-8D91-5924115906B1}">
      <dgm:prSet/>
      <dgm:spPr/>
      <dgm:t>
        <a:bodyPr/>
        <a:lstStyle/>
        <a:p>
          <a:endParaRPr lang="en-US"/>
        </a:p>
      </dgm:t>
    </dgm:pt>
    <dgm:pt modelId="{6A9C1772-EE20-4BB8-85A0-2418A5BCC592}">
      <dgm:prSet phldrT="[Text]"/>
      <dgm:spPr/>
      <dgm:t>
        <a:bodyPr/>
        <a:lstStyle/>
        <a:p>
          <a:r>
            <a:rPr lang="en-US" b="1" dirty="0" smtClean="0">
              <a:solidFill>
                <a:srgbClr val="006600"/>
              </a:solidFill>
            </a:rPr>
            <a:t>Community Organizing</a:t>
          </a:r>
          <a:endParaRPr lang="en-US" b="1" dirty="0">
            <a:solidFill>
              <a:srgbClr val="006600"/>
            </a:solidFill>
          </a:endParaRPr>
        </a:p>
      </dgm:t>
    </dgm:pt>
    <dgm:pt modelId="{78790AA3-1CCD-4CEB-90B4-59DF97B8F4B8}" type="parTrans" cxnId="{EE762D9F-D458-4EBB-B63B-1D8410F57249}">
      <dgm:prSet/>
      <dgm:spPr/>
      <dgm:t>
        <a:bodyPr/>
        <a:lstStyle/>
        <a:p>
          <a:endParaRPr lang="en-US" dirty="0"/>
        </a:p>
      </dgm:t>
    </dgm:pt>
    <dgm:pt modelId="{C66361FC-1515-4F64-9CA3-AFCB76286777}" type="sibTrans" cxnId="{EE762D9F-D458-4EBB-B63B-1D8410F57249}">
      <dgm:prSet/>
      <dgm:spPr/>
      <dgm:t>
        <a:bodyPr/>
        <a:lstStyle/>
        <a:p>
          <a:endParaRPr lang="en-US"/>
        </a:p>
      </dgm:t>
    </dgm:pt>
    <dgm:pt modelId="{BCE1613F-6624-4ED6-92C2-B92459759FD7}">
      <dgm:prSet/>
      <dgm:spPr/>
      <dgm:t>
        <a:bodyPr/>
        <a:lstStyle/>
        <a:p>
          <a:r>
            <a:rPr lang="en-US" b="1" dirty="0" smtClean="0">
              <a:solidFill>
                <a:srgbClr val="800000"/>
              </a:solidFill>
            </a:rPr>
            <a:t>Legislative Advocacy</a:t>
          </a:r>
          <a:endParaRPr lang="en-US" b="1" dirty="0">
            <a:solidFill>
              <a:srgbClr val="800000"/>
            </a:solidFill>
          </a:endParaRPr>
        </a:p>
      </dgm:t>
    </dgm:pt>
    <dgm:pt modelId="{C22A9E8E-BF2E-4E3B-BEBD-4E72FBD23A19}" type="parTrans" cxnId="{9BAB626F-DF0E-4BFC-BCE0-023BD9BFE1AA}">
      <dgm:prSet/>
      <dgm:spPr/>
      <dgm:t>
        <a:bodyPr/>
        <a:lstStyle/>
        <a:p>
          <a:endParaRPr lang="en-US" dirty="0"/>
        </a:p>
      </dgm:t>
    </dgm:pt>
    <dgm:pt modelId="{1CF63E6B-73EC-4506-80F8-F95DBA48BBC6}" type="sibTrans" cxnId="{9BAB626F-DF0E-4BFC-BCE0-023BD9BFE1AA}">
      <dgm:prSet/>
      <dgm:spPr/>
      <dgm:t>
        <a:bodyPr/>
        <a:lstStyle/>
        <a:p>
          <a:endParaRPr lang="en-US"/>
        </a:p>
      </dgm:t>
    </dgm:pt>
    <dgm:pt modelId="{FB0C399C-6EAF-4856-9393-0338773448A9}" type="pres">
      <dgm:prSet presAssocID="{7F0226E6-150F-4F98-BC3E-579461FB856A}" presName="composite" presStyleCnt="0">
        <dgm:presLayoutVars>
          <dgm:chMax val="5"/>
          <dgm:dir/>
          <dgm:animLvl val="ctr"/>
          <dgm:resizeHandles val="exact"/>
        </dgm:presLayoutVars>
      </dgm:prSet>
      <dgm:spPr/>
      <dgm:t>
        <a:bodyPr/>
        <a:lstStyle/>
        <a:p>
          <a:endParaRPr lang="en-US"/>
        </a:p>
      </dgm:t>
    </dgm:pt>
    <dgm:pt modelId="{6FDF3302-9553-4B66-BB5F-3EFE7FA2BF1B}" type="pres">
      <dgm:prSet presAssocID="{7F0226E6-150F-4F98-BC3E-579461FB856A}" presName="cycle" presStyleCnt="0"/>
      <dgm:spPr/>
    </dgm:pt>
    <dgm:pt modelId="{D9566E56-F5A0-4EA6-8656-0F86487FA0F3}" type="pres">
      <dgm:prSet presAssocID="{7F0226E6-150F-4F98-BC3E-579461FB856A}" presName="centerShape" presStyleCnt="0"/>
      <dgm:spPr/>
    </dgm:pt>
    <dgm:pt modelId="{54D2E291-8F55-45AA-A2C2-14AF8B1931EB}" type="pres">
      <dgm:prSet presAssocID="{7F0226E6-150F-4F98-BC3E-579461FB856A}" presName="connSite" presStyleLbl="node1" presStyleIdx="0" presStyleCnt="5"/>
      <dgm:spPr/>
    </dgm:pt>
    <dgm:pt modelId="{EDADB78E-1595-4C40-93EF-C73F35FB1430}" type="pres">
      <dgm:prSet presAssocID="{7F0226E6-150F-4F98-BC3E-579461FB856A}" presName="visible" presStyleLbl="node1" presStyleIdx="0" presStyleCnt="5" custLinFactNeighborX="-3350" custLinFactNeighborY="-1528"/>
      <dgm:spPr/>
    </dgm:pt>
    <dgm:pt modelId="{D1DD1027-9091-4546-83BA-178287FCAA3B}" type="pres">
      <dgm:prSet presAssocID="{7F6F912B-D3B7-4EDA-ADFE-6F64049D9A49}" presName="Name25" presStyleLbl="parChTrans1D1" presStyleIdx="0" presStyleCnt="4"/>
      <dgm:spPr/>
      <dgm:t>
        <a:bodyPr/>
        <a:lstStyle/>
        <a:p>
          <a:endParaRPr lang="en-US"/>
        </a:p>
      </dgm:t>
    </dgm:pt>
    <dgm:pt modelId="{DC8DCEFD-F764-4646-A0E2-807844F12E75}" type="pres">
      <dgm:prSet presAssocID="{62A72699-0694-4D64-B8E3-972B623725D2}" presName="node" presStyleCnt="0"/>
      <dgm:spPr/>
    </dgm:pt>
    <dgm:pt modelId="{120C6EEE-3C63-446B-B10A-A8CC17ACEAD4}" type="pres">
      <dgm:prSet presAssocID="{62A72699-0694-4D64-B8E3-972B623725D2}" presName="parentNode" presStyleLbl="node1" presStyleIdx="1" presStyleCnt="5">
        <dgm:presLayoutVars>
          <dgm:chMax val="1"/>
          <dgm:bulletEnabled val="1"/>
        </dgm:presLayoutVars>
      </dgm:prSet>
      <dgm:spPr/>
      <dgm:t>
        <a:bodyPr/>
        <a:lstStyle/>
        <a:p>
          <a:endParaRPr lang="en-US"/>
        </a:p>
      </dgm:t>
    </dgm:pt>
    <dgm:pt modelId="{1772F3E4-0D19-4C75-9DBE-920E1E39E576}" type="pres">
      <dgm:prSet presAssocID="{62A72699-0694-4D64-B8E3-972B623725D2}" presName="childNode" presStyleLbl="revTx" presStyleIdx="0" presStyleCnt="0">
        <dgm:presLayoutVars>
          <dgm:bulletEnabled val="1"/>
        </dgm:presLayoutVars>
      </dgm:prSet>
      <dgm:spPr/>
      <dgm:t>
        <a:bodyPr/>
        <a:lstStyle/>
        <a:p>
          <a:endParaRPr lang="en-US"/>
        </a:p>
      </dgm:t>
    </dgm:pt>
    <dgm:pt modelId="{7E6B19AB-4996-4066-84B2-D1FD32F7F449}" type="pres">
      <dgm:prSet presAssocID="{E8C7333B-BC42-4158-83EE-E0CA59DC2F41}" presName="Name25" presStyleLbl="parChTrans1D1" presStyleIdx="1" presStyleCnt="4"/>
      <dgm:spPr/>
      <dgm:t>
        <a:bodyPr/>
        <a:lstStyle/>
        <a:p>
          <a:endParaRPr lang="en-US"/>
        </a:p>
      </dgm:t>
    </dgm:pt>
    <dgm:pt modelId="{1E94705C-2C9A-4C87-B05A-988845EDDE33}" type="pres">
      <dgm:prSet presAssocID="{B4AF5F8F-3968-4323-A51F-622615F7B0BB}" presName="node" presStyleCnt="0"/>
      <dgm:spPr/>
    </dgm:pt>
    <dgm:pt modelId="{CAB66CDA-DB02-4AD2-BBF5-52EC2A7037F8}" type="pres">
      <dgm:prSet presAssocID="{B4AF5F8F-3968-4323-A51F-622615F7B0BB}" presName="parentNode" presStyleLbl="node1" presStyleIdx="2" presStyleCnt="5">
        <dgm:presLayoutVars>
          <dgm:chMax val="1"/>
          <dgm:bulletEnabled val="1"/>
        </dgm:presLayoutVars>
      </dgm:prSet>
      <dgm:spPr/>
      <dgm:t>
        <a:bodyPr/>
        <a:lstStyle/>
        <a:p>
          <a:endParaRPr lang="en-US"/>
        </a:p>
      </dgm:t>
    </dgm:pt>
    <dgm:pt modelId="{FA7FC1A5-46D8-4494-B61E-07FC0BB26DBC}" type="pres">
      <dgm:prSet presAssocID="{B4AF5F8F-3968-4323-A51F-622615F7B0BB}" presName="childNode" presStyleLbl="revTx" presStyleIdx="0" presStyleCnt="0">
        <dgm:presLayoutVars>
          <dgm:bulletEnabled val="1"/>
        </dgm:presLayoutVars>
      </dgm:prSet>
      <dgm:spPr/>
      <dgm:t>
        <a:bodyPr/>
        <a:lstStyle/>
        <a:p>
          <a:endParaRPr lang="en-US"/>
        </a:p>
      </dgm:t>
    </dgm:pt>
    <dgm:pt modelId="{9D434319-D1C3-4956-97A2-6AEC85103D68}" type="pres">
      <dgm:prSet presAssocID="{78790AA3-1CCD-4CEB-90B4-59DF97B8F4B8}" presName="Name25" presStyleLbl="parChTrans1D1" presStyleIdx="2" presStyleCnt="4"/>
      <dgm:spPr/>
      <dgm:t>
        <a:bodyPr/>
        <a:lstStyle/>
        <a:p>
          <a:endParaRPr lang="en-US"/>
        </a:p>
      </dgm:t>
    </dgm:pt>
    <dgm:pt modelId="{17E47A41-C7BB-4257-8CAA-1FA15EC4B99B}" type="pres">
      <dgm:prSet presAssocID="{6A9C1772-EE20-4BB8-85A0-2418A5BCC592}" presName="node" presStyleCnt="0"/>
      <dgm:spPr/>
    </dgm:pt>
    <dgm:pt modelId="{B5166095-043E-4477-9780-6D40D258077B}" type="pres">
      <dgm:prSet presAssocID="{6A9C1772-EE20-4BB8-85A0-2418A5BCC592}" presName="parentNode" presStyleLbl="node1" presStyleIdx="3" presStyleCnt="5">
        <dgm:presLayoutVars>
          <dgm:chMax val="1"/>
          <dgm:bulletEnabled val="1"/>
        </dgm:presLayoutVars>
      </dgm:prSet>
      <dgm:spPr/>
      <dgm:t>
        <a:bodyPr/>
        <a:lstStyle/>
        <a:p>
          <a:endParaRPr lang="en-US"/>
        </a:p>
      </dgm:t>
    </dgm:pt>
    <dgm:pt modelId="{C9DD1A3C-9282-4E19-869D-051EF48BA19B}" type="pres">
      <dgm:prSet presAssocID="{6A9C1772-EE20-4BB8-85A0-2418A5BCC592}" presName="childNode" presStyleLbl="revTx" presStyleIdx="0" presStyleCnt="0">
        <dgm:presLayoutVars>
          <dgm:bulletEnabled val="1"/>
        </dgm:presLayoutVars>
      </dgm:prSet>
      <dgm:spPr/>
      <dgm:t>
        <a:bodyPr/>
        <a:lstStyle/>
        <a:p>
          <a:endParaRPr lang="en-US"/>
        </a:p>
      </dgm:t>
    </dgm:pt>
    <dgm:pt modelId="{26A15146-C456-41ED-9AF8-B9D0E6490026}" type="pres">
      <dgm:prSet presAssocID="{C22A9E8E-BF2E-4E3B-BEBD-4E72FBD23A19}" presName="Name25" presStyleLbl="parChTrans1D1" presStyleIdx="3" presStyleCnt="4"/>
      <dgm:spPr/>
      <dgm:t>
        <a:bodyPr/>
        <a:lstStyle/>
        <a:p>
          <a:endParaRPr lang="en-US"/>
        </a:p>
      </dgm:t>
    </dgm:pt>
    <dgm:pt modelId="{8D147DBE-B8C6-4836-8E9F-A69EE3199AFD}" type="pres">
      <dgm:prSet presAssocID="{BCE1613F-6624-4ED6-92C2-B92459759FD7}" presName="node" presStyleCnt="0"/>
      <dgm:spPr/>
    </dgm:pt>
    <dgm:pt modelId="{89BBBB86-EC4B-4278-AE7E-17D0215E2793}" type="pres">
      <dgm:prSet presAssocID="{BCE1613F-6624-4ED6-92C2-B92459759FD7}" presName="parentNode" presStyleLbl="node1" presStyleIdx="4" presStyleCnt="5" custLinFactNeighborX="-5586" custLinFactNeighborY="-6416">
        <dgm:presLayoutVars>
          <dgm:chMax val="1"/>
          <dgm:bulletEnabled val="1"/>
        </dgm:presLayoutVars>
      </dgm:prSet>
      <dgm:spPr/>
      <dgm:t>
        <a:bodyPr/>
        <a:lstStyle/>
        <a:p>
          <a:endParaRPr lang="en-US"/>
        </a:p>
      </dgm:t>
    </dgm:pt>
    <dgm:pt modelId="{CCDB0EEE-39DB-463D-9949-6BD07A70E57C}" type="pres">
      <dgm:prSet presAssocID="{BCE1613F-6624-4ED6-92C2-B92459759FD7}" presName="childNode" presStyleLbl="revTx" presStyleIdx="0" presStyleCnt="0">
        <dgm:presLayoutVars>
          <dgm:bulletEnabled val="1"/>
        </dgm:presLayoutVars>
      </dgm:prSet>
      <dgm:spPr/>
    </dgm:pt>
  </dgm:ptLst>
  <dgm:cxnLst>
    <dgm:cxn modelId="{9B6D037D-C2DD-4892-A688-A0A273F8DD34}" type="presOf" srcId="{7F0226E6-150F-4F98-BC3E-579461FB856A}" destId="{FB0C399C-6EAF-4856-9393-0338773448A9}" srcOrd="0" destOrd="0" presId="urn:microsoft.com/office/officeart/2005/8/layout/radial2"/>
    <dgm:cxn modelId="{9BAB626F-DF0E-4BFC-BCE0-023BD9BFE1AA}" srcId="{7F0226E6-150F-4F98-BC3E-579461FB856A}" destId="{BCE1613F-6624-4ED6-92C2-B92459759FD7}" srcOrd="3" destOrd="0" parTransId="{C22A9E8E-BF2E-4E3B-BEBD-4E72FBD23A19}" sibTransId="{1CF63E6B-73EC-4506-80F8-F95DBA48BBC6}"/>
    <dgm:cxn modelId="{21A6C74E-AD3E-4870-9413-D47BEE2D03EF}" type="presOf" srcId="{7F6F912B-D3B7-4EDA-ADFE-6F64049D9A49}" destId="{D1DD1027-9091-4546-83BA-178287FCAA3B}" srcOrd="0" destOrd="0" presId="urn:microsoft.com/office/officeart/2005/8/layout/radial2"/>
    <dgm:cxn modelId="{22378E8D-A817-4497-B28B-3AAD1F4B1DBC}" type="presOf" srcId="{B4AF5F8F-3968-4323-A51F-622615F7B0BB}" destId="{CAB66CDA-DB02-4AD2-BBF5-52EC2A7037F8}" srcOrd="0" destOrd="0" presId="urn:microsoft.com/office/officeart/2005/8/layout/radial2"/>
    <dgm:cxn modelId="{EE762D9F-D458-4EBB-B63B-1D8410F57249}" srcId="{7F0226E6-150F-4F98-BC3E-579461FB856A}" destId="{6A9C1772-EE20-4BB8-85A0-2418A5BCC592}" srcOrd="2" destOrd="0" parTransId="{78790AA3-1CCD-4CEB-90B4-59DF97B8F4B8}" sibTransId="{C66361FC-1515-4F64-9CA3-AFCB76286777}"/>
    <dgm:cxn modelId="{7982FC49-7768-4B8D-931B-6983E2570682}" type="presOf" srcId="{C22A9E8E-BF2E-4E3B-BEBD-4E72FBD23A19}" destId="{26A15146-C456-41ED-9AF8-B9D0E6490026}" srcOrd="0" destOrd="0" presId="urn:microsoft.com/office/officeart/2005/8/layout/radial2"/>
    <dgm:cxn modelId="{3163BF8D-7C1C-46C2-8B63-4C971620DDB5}" type="presOf" srcId="{E8C7333B-BC42-4158-83EE-E0CA59DC2F41}" destId="{7E6B19AB-4996-4066-84B2-D1FD32F7F449}" srcOrd="0" destOrd="0" presId="urn:microsoft.com/office/officeart/2005/8/layout/radial2"/>
    <dgm:cxn modelId="{32D87800-9F39-49D6-BAD8-268F5EF4881A}" type="presOf" srcId="{78790AA3-1CCD-4CEB-90B4-59DF97B8F4B8}" destId="{9D434319-D1C3-4956-97A2-6AEC85103D68}" srcOrd="0" destOrd="0" presId="urn:microsoft.com/office/officeart/2005/8/layout/radial2"/>
    <dgm:cxn modelId="{4A26C153-905A-4B4E-B7FE-C965D363C949}" type="presOf" srcId="{62A72699-0694-4D64-B8E3-972B623725D2}" destId="{120C6EEE-3C63-446B-B10A-A8CC17ACEAD4}" srcOrd="0" destOrd="0" presId="urn:microsoft.com/office/officeart/2005/8/layout/radial2"/>
    <dgm:cxn modelId="{CCB6D041-64F7-4CF8-B7C1-59D12784E1F9}" type="presOf" srcId="{6A9C1772-EE20-4BB8-85A0-2418A5BCC592}" destId="{B5166095-043E-4477-9780-6D40D258077B}" srcOrd="0" destOrd="0" presId="urn:microsoft.com/office/officeart/2005/8/layout/radial2"/>
    <dgm:cxn modelId="{B7521BA1-FF67-43E7-9FC5-8236DAC00BB3}" srcId="{7F0226E6-150F-4F98-BC3E-579461FB856A}" destId="{62A72699-0694-4D64-B8E3-972B623725D2}" srcOrd="0" destOrd="0" parTransId="{7F6F912B-D3B7-4EDA-ADFE-6F64049D9A49}" sibTransId="{CB794D93-D853-4176-9A82-BC80DA78FB16}"/>
    <dgm:cxn modelId="{F4735E36-78B8-4581-9726-C8EF2899AAF4}" type="presOf" srcId="{BCE1613F-6624-4ED6-92C2-B92459759FD7}" destId="{89BBBB86-EC4B-4278-AE7E-17D0215E2793}" srcOrd="0" destOrd="0" presId="urn:microsoft.com/office/officeart/2005/8/layout/radial2"/>
    <dgm:cxn modelId="{AB080B2A-0CC3-45D0-8D91-5924115906B1}" srcId="{7F0226E6-150F-4F98-BC3E-579461FB856A}" destId="{B4AF5F8F-3968-4323-A51F-622615F7B0BB}" srcOrd="1" destOrd="0" parTransId="{E8C7333B-BC42-4158-83EE-E0CA59DC2F41}" sibTransId="{B17DD59F-0D72-4BED-A1E4-F98772E056D3}"/>
    <dgm:cxn modelId="{461E6D96-E6D8-45B3-956A-C119395CFCBC}" type="presParOf" srcId="{FB0C399C-6EAF-4856-9393-0338773448A9}" destId="{6FDF3302-9553-4B66-BB5F-3EFE7FA2BF1B}" srcOrd="0" destOrd="0" presId="urn:microsoft.com/office/officeart/2005/8/layout/radial2"/>
    <dgm:cxn modelId="{E523057C-7E66-4523-8363-DC32EF4CC304}" type="presParOf" srcId="{6FDF3302-9553-4B66-BB5F-3EFE7FA2BF1B}" destId="{D9566E56-F5A0-4EA6-8656-0F86487FA0F3}" srcOrd="0" destOrd="0" presId="urn:microsoft.com/office/officeart/2005/8/layout/radial2"/>
    <dgm:cxn modelId="{EEA68E40-8649-40CA-99D2-01D371609CF8}" type="presParOf" srcId="{D9566E56-F5A0-4EA6-8656-0F86487FA0F3}" destId="{54D2E291-8F55-45AA-A2C2-14AF8B1931EB}" srcOrd="0" destOrd="0" presId="urn:microsoft.com/office/officeart/2005/8/layout/radial2"/>
    <dgm:cxn modelId="{45E7C1E9-A25F-445E-B778-2B4D117BBFED}" type="presParOf" srcId="{D9566E56-F5A0-4EA6-8656-0F86487FA0F3}" destId="{EDADB78E-1595-4C40-93EF-C73F35FB1430}" srcOrd="1" destOrd="0" presId="urn:microsoft.com/office/officeart/2005/8/layout/radial2"/>
    <dgm:cxn modelId="{ECE6D893-497B-404D-B18D-B9E0B8EAB455}" type="presParOf" srcId="{6FDF3302-9553-4B66-BB5F-3EFE7FA2BF1B}" destId="{D1DD1027-9091-4546-83BA-178287FCAA3B}" srcOrd="1" destOrd="0" presId="urn:microsoft.com/office/officeart/2005/8/layout/radial2"/>
    <dgm:cxn modelId="{09A24496-6080-4B95-8F9C-5E112AF49DB2}" type="presParOf" srcId="{6FDF3302-9553-4B66-BB5F-3EFE7FA2BF1B}" destId="{DC8DCEFD-F764-4646-A0E2-807844F12E75}" srcOrd="2" destOrd="0" presId="urn:microsoft.com/office/officeart/2005/8/layout/radial2"/>
    <dgm:cxn modelId="{954BB672-98E0-4E01-8CB0-A55599AFF2E2}" type="presParOf" srcId="{DC8DCEFD-F764-4646-A0E2-807844F12E75}" destId="{120C6EEE-3C63-446B-B10A-A8CC17ACEAD4}" srcOrd="0" destOrd="0" presId="urn:microsoft.com/office/officeart/2005/8/layout/radial2"/>
    <dgm:cxn modelId="{E2CF65BD-EA45-4AD8-9937-72C4EDF26AB8}" type="presParOf" srcId="{DC8DCEFD-F764-4646-A0E2-807844F12E75}" destId="{1772F3E4-0D19-4C75-9DBE-920E1E39E576}" srcOrd="1" destOrd="0" presId="urn:microsoft.com/office/officeart/2005/8/layout/radial2"/>
    <dgm:cxn modelId="{A557B4B9-B73B-4C3C-BF92-EE81A7A1162D}" type="presParOf" srcId="{6FDF3302-9553-4B66-BB5F-3EFE7FA2BF1B}" destId="{7E6B19AB-4996-4066-84B2-D1FD32F7F449}" srcOrd="3" destOrd="0" presId="urn:microsoft.com/office/officeart/2005/8/layout/radial2"/>
    <dgm:cxn modelId="{185391E1-22C8-41E5-9D78-F68782681DB3}" type="presParOf" srcId="{6FDF3302-9553-4B66-BB5F-3EFE7FA2BF1B}" destId="{1E94705C-2C9A-4C87-B05A-988845EDDE33}" srcOrd="4" destOrd="0" presId="urn:microsoft.com/office/officeart/2005/8/layout/radial2"/>
    <dgm:cxn modelId="{8FF63E82-6B18-40CB-BCD1-3E7956798146}" type="presParOf" srcId="{1E94705C-2C9A-4C87-B05A-988845EDDE33}" destId="{CAB66CDA-DB02-4AD2-BBF5-52EC2A7037F8}" srcOrd="0" destOrd="0" presId="urn:microsoft.com/office/officeart/2005/8/layout/radial2"/>
    <dgm:cxn modelId="{BFFB4D69-7F8F-4D6A-8884-D3E11DA9C3EA}" type="presParOf" srcId="{1E94705C-2C9A-4C87-B05A-988845EDDE33}" destId="{FA7FC1A5-46D8-4494-B61E-07FC0BB26DBC}" srcOrd="1" destOrd="0" presId="urn:microsoft.com/office/officeart/2005/8/layout/radial2"/>
    <dgm:cxn modelId="{176EFD55-00CC-4854-BDFD-64B3C5BA4F60}" type="presParOf" srcId="{6FDF3302-9553-4B66-BB5F-3EFE7FA2BF1B}" destId="{9D434319-D1C3-4956-97A2-6AEC85103D68}" srcOrd="5" destOrd="0" presId="urn:microsoft.com/office/officeart/2005/8/layout/radial2"/>
    <dgm:cxn modelId="{EC2A2F54-C38D-47C7-9584-EF0936C5642B}" type="presParOf" srcId="{6FDF3302-9553-4B66-BB5F-3EFE7FA2BF1B}" destId="{17E47A41-C7BB-4257-8CAA-1FA15EC4B99B}" srcOrd="6" destOrd="0" presId="urn:microsoft.com/office/officeart/2005/8/layout/radial2"/>
    <dgm:cxn modelId="{FE9499E7-F2E7-408E-B95C-A6FB89535D6D}" type="presParOf" srcId="{17E47A41-C7BB-4257-8CAA-1FA15EC4B99B}" destId="{B5166095-043E-4477-9780-6D40D258077B}" srcOrd="0" destOrd="0" presId="urn:microsoft.com/office/officeart/2005/8/layout/radial2"/>
    <dgm:cxn modelId="{C7AC772E-AD72-4480-AF4A-86EA9887C3D4}" type="presParOf" srcId="{17E47A41-C7BB-4257-8CAA-1FA15EC4B99B}" destId="{C9DD1A3C-9282-4E19-869D-051EF48BA19B}" srcOrd="1" destOrd="0" presId="urn:microsoft.com/office/officeart/2005/8/layout/radial2"/>
    <dgm:cxn modelId="{AFCEFE6A-B202-4709-9F16-445065A09B60}" type="presParOf" srcId="{6FDF3302-9553-4B66-BB5F-3EFE7FA2BF1B}" destId="{26A15146-C456-41ED-9AF8-B9D0E6490026}" srcOrd="7" destOrd="0" presId="urn:microsoft.com/office/officeart/2005/8/layout/radial2"/>
    <dgm:cxn modelId="{E8E3150C-4FED-4F92-87FA-02A1EE220429}" type="presParOf" srcId="{6FDF3302-9553-4B66-BB5F-3EFE7FA2BF1B}" destId="{8D147DBE-B8C6-4836-8E9F-A69EE3199AFD}" srcOrd="8" destOrd="0" presId="urn:microsoft.com/office/officeart/2005/8/layout/radial2"/>
    <dgm:cxn modelId="{A93D08AA-C1E0-4A21-95AC-045D979EB403}" type="presParOf" srcId="{8D147DBE-B8C6-4836-8E9F-A69EE3199AFD}" destId="{89BBBB86-EC4B-4278-AE7E-17D0215E2793}" srcOrd="0" destOrd="0" presId="urn:microsoft.com/office/officeart/2005/8/layout/radial2"/>
    <dgm:cxn modelId="{BCFD6106-4B01-4EE7-A9F6-E5FC14974DCC}" type="presParOf" srcId="{8D147DBE-B8C6-4836-8E9F-A69EE3199AFD}" destId="{CCDB0EEE-39DB-463D-9949-6BD07A70E57C}" srcOrd="1" destOrd="0" presId="urn:microsoft.com/office/officeart/2005/8/layout/radial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E861169-65C2-4F24-9619-49341600B522}"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EC533F79-01CC-405A-B08E-DA7F1A334683}">
      <dgm:prSet phldrT="[Text]"/>
      <dgm:spPr>
        <a:ln>
          <a:solidFill>
            <a:srgbClr val="FF0000"/>
          </a:solidFill>
        </a:ln>
      </dgm:spPr>
      <dgm:t>
        <a:bodyPr/>
        <a:lstStyle/>
        <a:p>
          <a:r>
            <a:rPr lang="en-US" b="1" dirty="0" smtClean="0">
              <a:solidFill>
                <a:schemeClr val="tx1"/>
              </a:solidFill>
            </a:rPr>
            <a:t>Parish Social Ministry Coordination Team </a:t>
          </a:r>
          <a:endParaRPr lang="en-US" b="1" dirty="0">
            <a:solidFill>
              <a:schemeClr val="tx1"/>
            </a:solidFill>
          </a:endParaRPr>
        </a:p>
      </dgm:t>
    </dgm:pt>
    <dgm:pt modelId="{D74E2695-32BC-41C1-9E73-DFFA0A4C8B4D}" type="parTrans" cxnId="{09B6127B-4E26-4A62-B9A8-D4AF3AA4CD15}">
      <dgm:prSet/>
      <dgm:spPr/>
      <dgm:t>
        <a:bodyPr/>
        <a:lstStyle/>
        <a:p>
          <a:endParaRPr lang="en-US"/>
        </a:p>
      </dgm:t>
    </dgm:pt>
    <dgm:pt modelId="{5AC17476-CE76-40DD-9720-564F9198530D}" type="sibTrans" cxnId="{09B6127B-4E26-4A62-B9A8-D4AF3AA4CD15}">
      <dgm:prSet/>
      <dgm:spPr/>
      <dgm:t>
        <a:bodyPr/>
        <a:lstStyle/>
        <a:p>
          <a:endParaRPr lang="en-US"/>
        </a:p>
      </dgm:t>
    </dgm:pt>
    <dgm:pt modelId="{54C9B991-B1C7-4E49-BBAA-FA92CECDCF85}">
      <dgm:prSet phldrT="[Text]"/>
      <dgm:spPr>
        <a:solidFill>
          <a:srgbClr val="FFC000"/>
        </a:solidFill>
      </dgm:spPr>
      <dgm:t>
        <a:bodyPr/>
        <a:lstStyle/>
        <a:p>
          <a:r>
            <a:rPr lang="en-US" b="1" dirty="0" smtClean="0">
              <a:solidFill>
                <a:schemeClr val="accent4"/>
              </a:solidFill>
            </a:rPr>
            <a:t>Prayer and Worship  Leader or Team</a:t>
          </a:r>
          <a:endParaRPr lang="en-US" b="1" dirty="0">
            <a:solidFill>
              <a:schemeClr val="accent4"/>
            </a:solidFill>
          </a:endParaRPr>
        </a:p>
      </dgm:t>
    </dgm:pt>
    <dgm:pt modelId="{4705EAB7-9CE7-4E58-907F-1EC9C8E7AB89}" type="parTrans" cxnId="{2B7475F0-EDCB-4BBF-933E-7E581683C21F}">
      <dgm:prSet/>
      <dgm:spPr>
        <a:ln>
          <a:solidFill>
            <a:srgbClr val="FF0000"/>
          </a:solidFill>
        </a:ln>
      </dgm:spPr>
      <dgm:t>
        <a:bodyPr/>
        <a:lstStyle/>
        <a:p>
          <a:endParaRPr lang="en-US" dirty="0"/>
        </a:p>
      </dgm:t>
    </dgm:pt>
    <dgm:pt modelId="{7B3B6D26-7254-4CFB-96BB-CCA86DC2E816}" type="sibTrans" cxnId="{2B7475F0-EDCB-4BBF-933E-7E581683C21F}">
      <dgm:prSet/>
      <dgm:spPr/>
      <dgm:t>
        <a:bodyPr/>
        <a:lstStyle/>
        <a:p>
          <a:endParaRPr lang="en-US"/>
        </a:p>
      </dgm:t>
    </dgm:pt>
    <dgm:pt modelId="{026D83B6-8D1F-46EC-81E9-EC286D14E221}">
      <dgm:prSet phldrT="[Text]"/>
      <dgm:spPr>
        <a:solidFill>
          <a:schemeClr val="accent1">
            <a:lumMod val="75000"/>
          </a:schemeClr>
        </a:solidFill>
      </dgm:spPr>
      <dgm:t>
        <a:bodyPr/>
        <a:lstStyle/>
        <a:p>
          <a:r>
            <a:rPr lang="en-US" b="1" dirty="0" smtClean="0">
              <a:solidFill>
                <a:schemeClr val="bg2"/>
              </a:solidFill>
            </a:rPr>
            <a:t>Education and Formation Leader or Team</a:t>
          </a:r>
          <a:endParaRPr lang="en-US" b="1" dirty="0">
            <a:solidFill>
              <a:schemeClr val="bg2"/>
            </a:solidFill>
          </a:endParaRPr>
        </a:p>
      </dgm:t>
    </dgm:pt>
    <dgm:pt modelId="{CCA8FBE0-7DD9-49FE-9942-2DC229D72F11}" type="parTrans" cxnId="{81920030-15B5-474B-ABDE-F23CA4E6731C}">
      <dgm:prSet/>
      <dgm:spPr>
        <a:ln>
          <a:solidFill>
            <a:srgbClr val="FF0000"/>
          </a:solidFill>
        </a:ln>
      </dgm:spPr>
      <dgm:t>
        <a:bodyPr/>
        <a:lstStyle/>
        <a:p>
          <a:endParaRPr lang="en-US" dirty="0"/>
        </a:p>
      </dgm:t>
    </dgm:pt>
    <dgm:pt modelId="{737EE836-63DF-4A6E-AA11-A06749F8EE79}" type="sibTrans" cxnId="{81920030-15B5-474B-ABDE-F23CA4E6731C}">
      <dgm:prSet/>
      <dgm:spPr/>
      <dgm:t>
        <a:bodyPr/>
        <a:lstStyle/>
        <a:p>
          <a:endParaRPr lang="en-US"/>
        </a:p>
      </dgm:t>
    </dgm:pt>
    <dgm:pt modelId="{31BB79F9-079B-4248-8CF3-F7BC5ADDD2AC}">
      <dgm:prSet phldrT="[Text]"/>
      <dgm:spPr>
        <a:solidFill>
          <a:srgbClr val="00B050"/>
        </a:solidFill>
      </dgm:spPr>
      <dgm:t>
        <a:bodyPr/>
        <a:lstStyle/>
        <a:p>
          <a:r>
            <a:rPr lang="en-US" b="1" dirty="0" smtClean="0">
              <a:solidFill>
                <a:schemeClr val="bg2"/>
              </a:solidFill>
            </a:rPr>
            <a:t>Family, Work, Citizenship Leader or Team</a:t>
          </a:r>
          <a:endParaRPr lang="en-US" b="1" dirty="0">
            <a:solidFill>
              <a:schemeClr val="bg2"/>
            </a:solidFill>
          </a:endParaRPr>
        </a:p>
      </dgm:t>
    </dgm:pt>
    <dgm:pt modelId="{4749B52F-A2A7-4F6C-97EE-FEBD807A1017}" type="parTrans" cxnId="{709509E1-6D4A-46EC-8917-FA872DD7BEA6}">
      <dgm:prSet/>
      <dgm:spPr>
        <a:ln>
          <a:solidFill>
            <a:srgbClr val="FF0000"/>
          </a:solidFill>
        </a:ln>
      </dgm:spPr>
      <dgm:t>
        <a:bodyPr/>
        <a:lstStyle/>
        <a:p>
          <a:endParaRPr lang="en-US" dirty="0"/>
        </a:p>
      </dgm:t>
    </dgm:pt>
    <dgm:pt modelId="{29902214-BFD8-49AB-88A2-FCBF5E7BF711}" type="sibTrans" cxnId="{709509E1-6D4A-46EC-8917-FA872DD7BEA6}">
      <dgm:prSet/>
      <dgm:spPr/>
      <dgm:t>
        <a:bodyPr/>
        <a:lstStyle/>
        <a:p>
          <a:endParaRPr lang="en-US"/>
        </a:p>
      </dgm:t>
    </dgm:pt>
    <dgm:pt modelId="{ABD2B4D4-D557-43B8-B7AB-1D509B63FE2A}">
      <dgm:prSet phldrT="[Text]"/>
      <dgm:spPr>
        <a:solidFill>
          <a:srgbClr val="00B0F0"/>
        </a:solidFill>
      </dgm:spPr>
      <dgm:t>
        <a:bodyPr/>
        <a:lstStyle/>
        <a:p>
          <a:r>
            <a:rPr lang="en-US" b="1" dirty="0" smtClean="0">
              <a:solidFill>
                <a:schemeClr val="accent4"/>
              </a:solidFill>
            </a:rPr>
            <a:t>Charity and Outreach Leader or Team</a:t>
          </a:r>
          <a:endParaRPr lang="en-US" b="1" dirty="0">
            <a:solidFill>
              <a:schemeClr val="accent4"/>
            </a:solidFill>
          </a:endParaRPr>
        </a:p>
      </dgm:t>
    </dgm:pt>
    <dgm:pt modelId="{CE512902-6E66-416A-8736-DD68C5EBF27B}" type="parTrans" cxnId="{4BAEBEC8-7C69-4395-983E-13D50A4513FE}">
      <dgm:prSet/>
      <dgm:spPr>
        <a:ln>
          <a:solidFill>
            <a:srgbClr val="FF0000"/>
          </a:solidFill>
        </a:ln>
      </dgm:spPr>
      <dgm:t>
        <a:bodyPr/>
        <a:lstStyle/>
        <a:p>
          <a:endParaRPr lang="en-US" dirty="0"/>
        </a:p>
      </dgm:t>
    </dgm:pt>
    <dgm:pt modelId="{BECF011C-94EF-497B-AD14-F37E3D7C9A85}" type="sibTrans" cxnId="{4BAEBEC8-7C69-4395-983E-13D50A4513FE}">
      <dgm:prSet/>
      <dgm:spPr/>
      <dgm:t>
        <a:bodyPr/>
        <a:lstStyle/>
        <a:p>
          <a:endParaRPr lang="en-US"/>
        </a:p>
      </dgm:t>
    </dgm:pt>
    <dgm:pt modelId="{61BEADFE-1438-44DD-9931-44EBB8F48300}">
      <dgm:prSet/>
      <dgm:spPr>
        <a:solidFill>
          <a:srgbClr val="C00000"/>
        </a:solidFill>
      </dgm:spPr>
      <dgm:t>
        <a:bodyPr/>
        <a:lstStyle/>
        <a:p>
          <a:r>
            <a:rPr lang="en-US" b="1" dirty="0" smtClean="0">
              <a:solidFill>
                <a:schemeClr val="accent4"/>
              </a:solidFill>
            </a:rPr>
            <a:t>Advocacy Leader or Team</a:t>
          </a:r>
          <a:endParaRPr lang="en-US" b="1" dirty="0">
            <a:solidFill>
              <a:schemeClr val="accent4"/>
            </a:solidFill>
          </a:endParaRPr>
        </a:p>
      </dgm:t>
    </dgm:pt>
    <dgm:pt modelId="{F8893AB5-F492-4AA0-AC86-DA2862A58F72}" type="parTrans" cxnId="{04AB16FF-A220-4B7D-9DE5-DE7AB6E4DB1B}">
      <dgm:prSet/>
      <dgm:spPr>
        <a:ln>
          <a:solidFill>
            <a:srgbClr val="FF0000"/>
          </a:solidFill>
        </a:ln>
      </dgm:spPr>
      <dgm:t>
        <a:bodyPr/>
        <a:lstStyle/>
        <a:p>
          <a:endParaRPr lang="en-US" dirty="0"/>
        </a:p>
      </dgm:t>
    </dgm:pt>
    <dgm:pt modelId="{19817464-7F47-4AE5-A251-CFDDB1DA87EB}" type="sibTrans" cxnId="{04AB16FF-A220-4B7D-9DE5-DE7AB6E4DB1B}">
      <dgm:prSet/>
      <dgm:spPr/>
      <dgm:t>
        <a:bodyPr/>
        <a:lstStyle/>
        <a:p>
          <a:endParaRPr lang="en-US"/>
        </a:p>
      </dgm:t>
    </dgm:pt>
    <dgm:pt modelId="{9F4E5854-89AE-450D-A67C-7B2038AA87D6}">
      <dgm:prSet/>
      <dgm:spPr>
        <a:solidFill>
          <a:srgbClr val="7030A0"/>
        </a:solidFill>
      </dgm:spPr>
      <dgm:t>
        <a:bodyPr/>
        <a:lstStyle/>
        <a:p>
          <a:r>
            <a:rPr lang="en-US" b="1" dirty="0" smtClean="0"/>
            <a:t>Global Solidarity and Peace Leader or Team</a:t>
          </a:r>
          <a:endParaRPr lang="en-US" b="1" dirty="0"/>
        </a:p>
      </dgm:t>
    </dgm:pt>
    <dgm:pt modelId="{43830571-387D-4A27-BE59-42C3C78EB7AD}" type="parTrans" cxnId="{B1A1C937-6135-4B57-AC24-C58B4333F1BC}">
      <dgm:prSet/>
      <dgm:spPr>
        <a:ln>
          <a:solidFill>
            <a:srgbClr val="FF0000"/>
          </a:solidFill>
        </a:ln>
      </dgm:spPr>
      <dgm:t>
        <a:bodyPr/>
        <a:lstStyle/>
        <a:p>
          <a:endParaRPr lang="en-US" dirty="0"/>
        </a:p>
      </dgm:t>
    </dgm:pt>
    <dgm:pt modelId="{1C61E263-39EE-4D1B-B03C-CCB3035896C0}" type="sibTrans" cxnId="{B1A1C937-6135-4B57-AC24-C58B4333F1BC}">
      <dgm:prSet/>
      <dgm:spPr/>
      <dgm:t>
        <a:bodyPr/>
        <a:lstStyle/>
        <a:p>
          <a:endParaRPr lang="en-US"/>
        </a:p>
      </dgm:t>
    </dgm:pt>
    <dgm:pt modelId="{F6481383-5D69-4819-89D7-68D3416ABAFA}">
      <dgm:prSet/>
      <dgm:spPr>
        <a:solidFill>
          <a:srgbClr val="92D050"/>
        </a:solidFill>
      </dgm:spPr>
      <dgm:t>
        <a:bodyPr/>
        <a:lstStyle/>
        <a:p>
          <a:r>
            <a:rPr lang="en-US" b="1" dirty="0" smtClean="0">
              <a:solidFill>
                <a:schemeClr val="accent4"/>
              </a:solidFill>
            </a:rPr>
            <a:t>Community Organizing Leader or Team</a:t>
          </a:r>
          <a:endParaRPr lang="en-US" b="1" dirty="0">
            <a:solidFill>
              <a:schemeClr val="accent4"/>
            </a:solidFill>
          </a:endParaRPr>
        </a:p>
      </dgm:t>
    </dgm:pt>
    <dgm:pt modelId="{5361DDDC-DA4E-46C8-9B13-64055DB15F91}" type="parTrans" cxnId="{5B087712-E90B-4AC9-8F48-2BD66963298B}">
      <dgm:prSet/>
      <dgm:spPr>
        <a:ln>
          <a:solidFill>
            <a:srgbClr val="FF0000"/>
          </a:solidFill>
        </a:ln>
      </dgm:spPr>
      <dgm:t>
        <a:bodyPr/>
        <a:lstStyle/>
        <a:p>
          <a:endParaRPr lang="en-US" dirty="0"/>
        </a:p>
      </dgm:t>
    </dgm:pt>
    <dgm:pt modelId="{20641E35-8C73-445B-AAD2-DAC74B766E61}" type="sibTrans" cxnId="{5B087712-E90B-4AC9-8F48-2BD66963298B}">
      <dgm:prSet/>
      <dgm:spPr/>
      <dgm:t>
        <a:bodyPr/>
        <a:lstStyle/>
        <a:p>
          <a:endParaRPr lang="en-US"/>
        </a:p>
      </dgm:t>
    </dgm:pt>
    <dgm:pt modelId="{1959A2F1-4C0A-43C6-84DD-31C87E441622}">
      <dgm:prSet/>
      <dgm:spPr>
        <a:solidFill>
          <a:schemeClr val="bg2">
            <a:lumMod val="25000"/>
          </a:schemeClr>
        </a:solidFill>
      </dgm:spPr>
      <dgm:t>
        <a:bodyPr/>
        <a:lstStyle/>
        <a:p>
          <a:r>
            <a:rPr lang="en-US" b="1" dirty="0" smtClean="0">
              <a:solidFill>
                <a:srgbClr val="FF0000"/>
              </a:solidFill>
            </a:rPr>
            <a:t>Issue-Specific Teams </a:t>
          </a:r>
          <a:endParaRPr lang="en-US" b="1" dirty="0">
            <a:solidFill>
              <a:srgbClr val="FF0000"/>
            </a:solidFill>
          </a:endParaRPr>
        </a:p>
      </dgm:t>
    </dgm:pt>
    <dgm:pt modelId="{C6D5396C-359B-4899-9168-16D8C742C124}" type="parTrans" cxnId="{4DDB1E65-09D6-43B3-A7C9-6757565C7469}">
      <dgm:prSet/>
      <dgm:spPr>
        <a:ln>
          <a:solidFill>
            <a:srgbClr val="FF0000"/>
          </a:solidFill>
        </a:ln>
      </dgm:spPr>
      <dgm:t>
        <a:bodyPr/>
        <a:lstStyle/>
        <a:p>
          <a:endParaRPr lang="en-US" dirty="0"/>
        </a:p>
      </dgm:t>
    </dgm:pt>
    <dgm:pt modelId="{182CF26B-3283-459D-AF24-FBAEE3EAF5A0}" type="sibTrans" cxnId="{4DDB1E65-09D6-43B3-A7C9-6757565C7469}">
      <dgm:prSet/>
      <dgm:spPr/>
      <dgm:t>
        <a:bodyPr/>
        <a:lstStyle/>
        <a:p>
          <a:endParaRPr lang="en-US"/>
        </a:p>
      </dgm:t>
    </dgm:pt>
    <dgm:pt modelId="{ED7EC12F-A224-448E-8787-0A517E3FAFB6}" type="pres">
      <dgm:prSet presAssocID="{FE861169-65C2-4F24-9619-49341600B522}" presName="Name0" presStyleCnt="0">
        <dgm:presLayoutVars>
          <dgm:chMax val="1"/>
          <dgm:dir/>
          <dgm:animLvl val="ctr"/>
          <dgm:resizeHandles val="exact"/>
        </dgm:presLayoutVars>
      </dgm:prSet>
      <dgm:spPr/>
      <dgm:t>
        <a:bodyPr/>
        <a:lstStyle/>
        <a:p>
          <a:endParaRPr lang="en-US"/>
        </a:p>
      </dgm:t>
    </dgm:pt>
    <dgm:pt modelId="{ABC03523-931E-4B2A-804D-3BBAAA387CC0}" type="pres">
      <dgm:prSet presAssocID="{EC533F79-01CC-405A-B08E-DA7F1A334683}" presName="centerShape" presStyleLbl="node0" presStyleIdx="0" presStyleCnt="1"/>
      <dgm:spPr/>
      <dgm:t>
        <a:bodyPr/>
        <a:lstStyle/>
        <a:p>
          <a:endParaRPr lang="en-US"/>
        </a:p>
      </dgm:t>
    </dgm:pt>
    <dgm:pt modelId="{5A7F4F7F-5E50-4ACE-B419-DAD56F0D2353}" type="pres">
      <dgm:prSet presAssocID="{4705EAB7-9CE7-4E58-907F-1EC9C8E7AB89}" presName="parTrans" presStyleLbl="sibTrans2D1" presStyleIdx="0" presStyleCnt="8"/>
      <dgm:spPr/>
      <dgm:t>
        <a:bodyPr/>
        <a:lstStyle/>
        <a:p>
          <a:endParaRPr lang="en-US"/>
        </a:p>
      </dgm:t>
    </dgm:pt>
    <dgm:pt modelId="{41BA09DA-BDF0-4023-92F3-EA1D5D118C39}" type="pres">
      <dgm:prSet presAssocID="{4705EAB7-9CE7-4E58-907F-1EC9C8E7AB89}" presName="connectorText" presStyleLbl="sibTrans2D1" presStyleIdx="0" presStyleCnt="8"/>
      <dgm:spPr/>
      <dgm:t>
        <a:bodyPr/>
        <a:lstStyle/>
        <a:p>
          <a:endParaRPr lang="en-US"/>
        </a:p>
      </dgm:t>
    </dgm:pt>
    <dgm:pt modelId="{4B7C9C42-BBCC-498E-89B4-F62C109C3056}" type="pres">
      <dgm:prSet presAssocID="{54C9B991-B1C7-4E49-BBAA-FA92CECDCF85}" presName="node" presStyleLbl="node1" presStyleIdx="0" presStyleCnt="8">
        <dgm:presLayoutVars>
          <dgm:bulletEnabled val="1"/>
        </dgm:presLayoutVars>
      </dgm:prSet>
      <dgm:spPr/>
      <dgm:t>
        <a:bodyPr/>
        <a:lstStyle/>
        <a:p>
          <a:endParaRPr lang="en-US"/>
        </a:p>
      </dgm:t>
    </dgm:pt>
    <dgm:pt modelId="{1A8B1B3D-F0AD-4B7B-984B-199A18645CC5}" type="pres">
      <dgm:prSet presAssocID="{CCA8FBE0-7DD9-49FE-9942-2DC229D72F11}" presName="parTrans" presStyleLbl="sibTrans2D1" presStyleIdx="1" presStyleCnt="8"/>
      <dgm:spPr/>
      <dgm:t>
        <a:bodyPr/>
        <a:lstStyle/>
        <a:p>
          <a:endParaRPr lang="en-US"/>
        </a:p>
      </dgm:t>
    </dgm:pt>
    <dgm:pt modelId="{4CBE6AA2-9656-4A5E-BF97-2FC192043940}" type="pres">
      <dgm:prSet presAssocID="{CCA8FBE0-7DD9-49FE-9942-2DC229D72F11}" presName="connectorText" presStyleLbl="sibTrans2D1" presStyleIdx="1" presStyleCnt="8"/>
      <dgm:spPr/>
      <dgm:t>
        <a:bodyPr/>
        <a:lstStyle/>
        <a:p>
          <a:endParaRPr lang="en-US"/>
        </a:p>
      </dgm:t>
    </dgm:pt>
    <dgm:pt modelId="{14AF8761-1867-4A02-9603-DB2CF54896F5}" type="pres">
      <dgm:prSet presAssocID="{026D83B6-8D1F-46EC-81E9-EC286D14E221}" presName="node" presStyleLbl="node1" presStyleIdx="1" presStyleCnt="8">
        <dgm:presLayoutVars>
          <dgm:bulletEnabled val="1"/>
        </dgm:presLayoutVars>
      </dgm:prSet>
      <dgm:spPr/>
      <dgm:t>
        <a:bodyPr/>
        <a:lstStyle/>
        <a:p>
          <a:endParaRPr lang="en-US"/>
        </a:p>
      </dgm:t>
    </dgm:pt>
    <dgm:pt modelId="{B45FDC3F-A63A-424C-B4F4-51AA2EDA426F}" type="pres">
      <dgm:prSet presAssocID="{4749B52F-A2A7-4F6C-97EE-FEBD807A1017}" presName="parTrans" presStyleLbl="sibTrans2D1" presStyleIdx="2" presStyleCnt="8"/>
      <dgm:spPr/>
      <dgm:t>
        <a:bodyPr/>
        <a:lstStyle/>
        <a:p>
          <a:endParaRPr lang="en-US"/>
        </a:p>
      </dgm:t>
    </dgm:pt>
    <dgm:pt modelId="{0D2995E2-3E8A-4A83-A4D4-258E756B932F}" type="pres">
      <dgm:prSet presAssocID="{4749B52F-A2A7-4F6C-97EE-FEBD807A1017}" presName="connectorText" presStyleLbl="sibTrans2D1" presStyleIdx="2" presStyleCnt="8"/>
      <dgm:spPr/>
      <dgm:t>
        <a:bodyPr/>
        <a:lstStyle/>
        <a:p>
          <a:endParaRPr lang="en-US"/>
        </a:p>
      </dgm:t>
    </dgm:pt>
    <dgm:pt modelId="{0245DBD9-5C13-45E6-A46E-23015E269A4B}" type="pres">
      <dgm:prSet presAssocID="{31BB79F9-079B-4248-8CF3-F7BC5ADDD2AC}" presName="node" presStyleLbl="node1" presStyleIdx="2" presStyleCnt="8">
        <dgm:presLayoutVars>
          <dgm:bulletEnabled val="1"/>
        </dgm:presLayoutVars>
      </dgm:prSet>
      <dgm:spPr/>
      <dgm:t>
        <a:bodyPr/>
        <a:lstStyle/>
        <a:p>
          <a:endParaRPr lang="en-US"/>
        </a:p>
      </dgm:t>
    </dgm:pt>
    <dgm:pt modelId="{DA54ACB2-1D61-4397-9E2E-8EAECEED8B9C}" type="pres">
      <dgm:prSet presAssocID="{CE512902-6E66-416A-8736-DD68C5EBF27B}" presName="parTrans" presStyleLbl="sibTrans2D1" presStyleIdx="3" presStyleCnt="8"/>
      <dgm:spPr/>
      <dgm:t>
        <a:bodyPr/>
        <a:lstStyle/>
        <a:p>
          <a:endParaRPr lang="en-US"/>
        </a:p>
      </dgm:t>
    </dgm:pt>
    <dgm:pt modelId="{10A96C1C-F06C-4642-AB4F-4F71099C2B37}" type="pres">
      <dgm:prSet presAssocID="{CE512902-6E66-416A-8736-DD68C5EBF27B}" presName="connectorText" presStyleLbl="sibTrans2D1" presStyleIdx="3" presStyleCnt="8"/>
      <dgm:spPr/>
      <dgm:t>
        <a:bodyPr/>
        <a:lstStyle/>
        <a:p>
          <a:endParaRPr lang="en-US"/>
        </a:p>
      </dgm:t>
    </dgm:pt>
    <dgm:pt modelId="{1177F36C-A964-4A4C-B350-D3D692A7FB5B}" type="pres">
      <dgm:prSet presAssocID="{ABD2B4D4-D557-43B8-B7AB-1D509B63FE2A}" presName="node" presStyleLbl="node1" presStyleIdx="3" presStyleCnt="8">
        <dgm:presLayoutVars>
          <dgm:bulletEnabled val="1"/>
        </dgm:presLayoutVars>
      </dgm:prSet>
      <dgm:spPr/>
      <dgm:t>
        <a:bodyPr/>
        <a:lstStyle/>
        <a:p>
          <a:endParaRPr lang="en-US"/>
        </a:p>
      </dgm:t>
    </dgm:pt>
    <dgm:pt modelId="{C7DF2EB7-A3DA-4A61-BB72-85D93A545A2B}" type="pres">
      <dgm:prSet presAssocID="{F8893AB5-F492-4AA0-AC86-DA2862A58F72}" presName="parTrans" presStyleLbl="sibTrans2D1" presStyleIdx="4" presStyleCnt="8"/>
      <dgm:spPr/>
      <dgm:t>
        <a:bodyPr/>
        <a:lstStyle/>
        <a:p>
          <a:endParaRPr lang="en-US"/>
        </a:p>
      </dgm:t>
    </dgm:pt>
    <dgm:pt modelId="{41A21D95-5A17-412F-9E8B-691D5C7B3E98}" type="pres">
      <dgm:prSet presAssocID="{F8893AB5-F492-4AA0-AC86-DA2862A58F72}" presName="connectorText" presStyleLbl="sibTrans2D1" presStyleIdx="4" presStyleCnt="8"/>
      <dgm:spPr/>
      <dgm:t>
        <a:bodyPr/>
        <a:lstStyle/>
        <a:p>
          <a:endParaRPr lang="en-US"/>
        </a:p>
      </dgm:t>
    </dgm:pt>
    <dgm:pt modelId="{A05E021B-F6B1-4BA0-B0DA-8C28FA5C2766}" type="pres">
      <dgm:prSet presAssocID="{61BEADFE-1438-44DD-9931-44EBB8F48300}" presName="node" presStyleLbl="node1" presStyleIdx="4" presStyleCnt="8">
        <dgm:presLayoutVars>
          <dgm:bulletEnabled val="1"/>
        </dgm:presLayoutVars>
      </dgm:prSet>
      <dgm:spPr/>
      <dgm:t>
        <a:bodyPr/>
        <a:lstStyle/>
        <a:p>
          <a:endParaRPr lang="en-US"/>
        </a:p>
      </dgm:t>
    </dgm:pt>
    <dgm:pt modelId="{6F378A70-7BF8-44E1-9828-037767812536}" type="pres">
      <dgm:prSet presAssocID="{43830571-387D-4A27-BE59-42C3C78EB7AD}" presName="parTrans" presStyleLbl="sibTrans2D1" presStyleIdx="5" presStyleCnt="8"/>
      <dgm:spPr/>
      <dgm:t>
        <a:bodyPr/>
        <a:lstStyle/>
        <a:p>
          <a:endParaRPr lang="en-US"/>
        </a:p>
      </dgm:t>
    </dgm:pt>
    <dgm:pt modelId="{753EDC53-783C-42B0-BF10-F889E164598C}" type="pres">
      <dgm:prSet presAssocID="{43830571-387D-4A27-BE59-42C3C78EB7AD}" presName="connectorText" presStyleLbl="sibTrans2D1" presStyleIdx="5" presStyleCnt="8"/>
      <dgm:spPr/>
      <dgm:t>
        <a:bodyPr/>
        <a:lstStyle/>
        <a:p>
          <a:endParaRPr lang="en-US"/>
        </a:p>
      </dgm:t>
    </dgm:pt>
    <dgm:pt modelId="{4A19A323-5649-41A9-B11C-E93960E8D557}" type="pres">
      <dgm:prSet presAssocID="{9F4E5854-89AE-450D-A67C-7B2038AA87D6}" presName="node" presStyleLbl="node1" presStyleIdx="5" presStyleCnt="8">
        <dgm:presLayoutVars>
          <dgm:bulletEnabled val="1"/>
        </dgm:presLayoutVars>
      </dgm:prSet>
      <dgm:spPr/>
      <dgm:t>
        <a:bodyPr/>
        <a:lstStyle/>
        <a:p>
          <a:endParaRPr lang="en-US"/>
        </a:p>
      </dgm:t>
    </dgm:pt>
    <dgm:pt modelId="{A3A6A1FE-3D3A-40CC-83B3-E936E394D80D}" type="pres">
      <dgm:prSet presAssocID="{5361DDDC-DA4E-46C8-9B13-64055DB15F91}" presName="parTrans" presStyleLbl="sibTrans2D1" presStyleIdx="6" presStyleCnt="8"/>
      <dgm:spPr/>
      <dgm:t>
        <a:bodyPr/>
        <a:lstStyle/>
        <a:p>
          <a:endParaRPr lang="en-US"/>
        </a:p>
      </dgm:t>
    </dgm:pt>
    <dgm:pt modelId="{6567AA2D-ADEB-4692-AEF2-2D3A4B0578AA}" type="pres">
      <dgm:prSet presAssocID="{5361DDDC-DA4E-46C8-9B13-64055DB15F91}" presName="connectorText" presStyleLbl="sibTrans2D1" presStyleIdx="6" presStyleCnt="8"/>
      <dgm:spPr/>
      <dgm:t>
        <a:bodyPr/>
        <a:lstStyle/>
        <a:p>
          <a:endParaRPr lang="en-US"/>
        </a:p>
      </dgm:t>
    </dgm:pt>
    <dgm:pt modelId="{6723EEEC-21D9-4E8C-88D8-1AD4A45559A2}" type="pres">
      <dgm:prSet presAssocID="{F6481383-5D69-4819-89D7-68D3416ABAFA}" presName="node" presStyleLbl="node1" presStyleIdx="6" presStyleCnt="8">
        <dgm:presLayoutVars>
          <dgm:bulletEnabled val="1"/>
        </dgm:presLayoutVars>
      </dgm:prSet>
      <dgm:spPr/>
      <dgm:t>
        <a:bodyPr/>
        <a:lstStyle/>
        <a:p>
          <a:endParaRPr lang="en-US"/>
        </a:p>
      </dgm:t>
    </dgm:pt>
    <dgm:pt modelId="{D6179C75-5FC2-472F-9179-A49B6A469D31}" type="pres">
      <dgm:prSet presAssocID="{C6D5396C-359B-4899-9168-16D8C742C124}" presName="parTrans" presStyleLbl="sibTrans2D1" presStyleIdx="7" presStyleCnt="8"/>
      <dgm:spPr/>
      <dgm:t>
        <a:bodyPr/>
        <a:lstStyle/>
        <a:p>
          <a:endParaRPr lang="en-US"/>
        </a:p>
      </dgm:t>
    </dgm:pt>
    <dgm:pt modelId="{6A3EEC85-7D3D-4261-9B51-F0A45E4AE768}" type="pres">
      <dgm:prSet presAssocID="{C6D5396C-359B-4899-9168-16D8C742C124}" presName="connectorText" presStyleLbl="sibTrans2D1" presStyleIdx="7" presStyleCnt="8"/>
      <dgm:spPr/>
      <dgm:t>
        <a:bodyPr/>
        <a:lstStyle/>
        <a:p>
          <a:endParaRPr lang="en-US"/>
        </a:p>
      </dgm:t>
    </dgm:pt>
    <dgm:pt modelId="{991E0884-33EC-49BC-AAF2-7F225B49CD3E}" type="pres">
      <dgm:prSet presAssocID="{1959A2F1-4C0A-43C6-84DD-31C87E441622}" presName="node" presStyleLbl="node1" presStyleIdx="7" presStyleCnt="8">
        <dgm:presLayoutVars>
          <dgm:bulletEnabled val="1"/>
        </dgm:presLayoutVars>
      </dgm:prSet>
      <dgm:spPr/>
      <dgm:t>
        <a:bodyPr/>
        <a:lstStyle/>
        <a:p>
          <a:endParaRPr lang="en-US"/>
        </a:p>
      </dgm:t>
    </dgm:pt>
  </dgm:ptLst>
  <dgm:cxnLst>
    <dgm:cxn modelId="{0EC54D3B-E533-4F32-8780-142E0DB2A65E}" type="presOf" srcId="{026D83B6-8D1F-46EC-81E9-EC286D14E221}" destId="{14AF8761-1867-4A02-9603-DB2CF54896F5}" srcOrd="0" destOrd="0" presId="urn:microsoft.com/office/officeart/2005/8/layout/radial5"/>
    <dgm:cxn modelId="{0E514493-150D-4596-8386-213F0E1114B3}" type="presOf" srcId="{5361DDDC-DA4E-46C8-9B13-64055DB15F91}" destId="{A3A6A1FE-3D3A-40CC-83B3-E936E394D80D}" srcOrd="0" destOrd="0" presId="urn:microsoft.com/office/officeart/2005/8/layout/radial5"/>
    <dgm:cxn modelId="{1DB2EC78-B87A-4D01-BCA7-D9E700F9DE37}" type="presOf" srcId="{61BEADFE-1438-44DD-9931-44EBB8F48300}" destId="{A05E021B-F6B1-4BA0-B0DA-8C28FA5C2766}" srcOrd="0" destOrd="0" presId="urn:microsoft.com/office/officeart/2005/8/layout/radial5"/>
    <dgm:cxn modelId="{FE86B9FC-71BF-4E14-B54C-FA1EC164893E}" type="presOf" srcId="{5361DDDC-DA4E-46C8-9B13-64055DB15F91}" destId="{6567AA2D-ADEB-4692-AEF2-2D3A4B0578AA}" srcOrd="1" destOrd="0" presId="urn:microsoft.com/office/officeart/2005/8/layout/radial5"/>
    <dgm:cxn modelId="{E7FC723B-C34C-44AC-B82E-6A6E0027BF81}" type="presOf" srcId="{C6D5396C-359B-4899-9168-16D8C742C124}" destId="{6A3EEC85-7D3D-4261-9B51-F0A45E4AE768}" srcOrd="1" destOrd="0" presId="urn:microsoft.com/office/officeart/2005/8/layout/radial5"/>
    <dgm:cxn modelId="{5DECC070-39FF-4800-A260-FFB9671C514D}" type="presOf" srcId="{4749B52F-A2A7-4F6C-97EE-FEBD807A1017}" destId="{0D2995E2-3E8A-4A83-A4D4-258E756B932F}" srcOrd="1" destOrd="0" presId="urn:microsoft.com/office/officeart/2005/8/layout/radial5"/>
    <dgm:cxn modelId="{81920030-15B5-474B-ABDE-F23CA4E6731C}" srcId="{EC533F79-01CC-405A-B08E-DA7F1A334683}" destId="{026D83B6-8D1F-46EC-81E9-EC286D14E221}" srcOrd="1" destOrd="0" parTransId="{CCA8FBE0-7DD9-49FE-9942-2DC229D72F11}" sibTransId="{737EE836-63DF-4A6E-AA11-A06749F8EE79}"/>
    <dgm:cxn modelId="{F227581C-A20F-458F-BC85-D0E24513FBFF}" type="presOf" srcId="{CE512902-6E66-416A-8736-DD68C5EBF27B}" destId="{10A96C1C-F06C-4642-AB4F-4F71099C2B37}" srcOrd="1" destOrd="0" presId="urn:microsoft.com/office/officeart/2005/8/layout/radial5"/>
    <dgm:cxn modelId="{0B7FEFA1-17D9-4D53-8269-40B90C87D481}" type="presOf" srcId="{43830571-387D-4A27-BE59-42C3C78EB7AD}" destId="{753EDC53-783C-42B0-BF10-F889E164598C}" srcOrd="1" destOrd="0" presId="urn:microsoft.com/office/officeart/2005/8/layout/radial5"/>
    <dgm:cxn modelId="{4DDB1E65-09D6-43B3-A7C9-6757565C7469}" srcId="{EC533F79-01CC-405A-B08E-DA7F1A334683}" destId="{1959A2F1-4C0A-43C6-84DD-31C87E441622}" srcOrd="7" destOrd="0" parTransId="{C6D5396C-359B-4899-9168-16D8C742C124}" sibTransId="{182CF26B-3283-459D-AF24-FBAEE3EAF5A0}"/>
    <dgm:cxn modelId="{055D3111-525A-4BFE-BB37-0B90962B0FC0}" type="presOf" srcId="{1959A2F1-4C0A-43C6-84DD-31C87E441622}" destId="{991E0884-33EC-49BC-AAF2-7F225B49CD3E}" srcOrd="0" destOrd="0" presId="urn:microsoft.com/office/officeart/2005/8/layout/radial5"/>
    <dgm:cxn modelId="{965A24B4-B119-4CDE-8C6B-C46C762949F7}" type="presOf" srcId="{ABD2B4D4-D557-43B8-B7AB-1D509B63FE2A}" destId="{1177F36C-A964-4A4C-B350-D3D692A7FB5B}" srcOrd="0" destOrd="0" presId="urn:microsoft.com/office/officeart/2005/8/layout/radial5"/>
    <dgm:cxn modelId="{DAFDA2AD-73B0-4DBD-B53B-B044E7CEF9C5}" type="presOf" srcId="{EC533F79-01CC-405A-B08E-DA7F1A334683}" destId="{ABC03523-931E-4B2A-804D-3BBAAA387CC0}" srcOrd="0" destOrd="0" presId="urn:microsoft.com/office/officeart/2005/8/layout/radial5"/>
    <dgm:cxn modelId="{09B6127B-4E26-4A62-B9A8-D4AF3AA4CD15}" srcId="{FE861169-65C2-4F24-9619-49341600B522}" destId="{EC533F79-01CC-405A-B08E-DA7F1A334683}" srcOrd="0" destOrd="0" parTransId="{D74E2695-32BC-41C1-9E73-DFFA0A4C8B4D}" sibTransId="{5AC17476-CE76-40DD-9720-564F9198530D}"/>
    <dgm:cxn modelId="{58512FBB-CF74-4158-8F9C-C50CB5D0A20B}" type="presOf" srcId="{C6D5396C-359B-4899-9168-16D8C742C124}" destId="{D6179C75-5FC2-472F-9179-A49B6A469D31}" srcOrd="0" destOrd="0" presId="urn:microsoft.com/office/officeart/2005/8/layout/radial5"/>
    <dgm:cxn modelId="{9AEEEB35-923E-4CE6-A8F5-608FE988DB2D}" type="presOf" srcId="{FE861169-65C2-4F24-9619-49341600B522}" destId="{ED7EC12F-A224-448E-8787-0A517E3FAFB6}" srcOrd="0" destOrd="0" presId="urn:microsoft.com/office/officeart/2005/8/layout/radial5"/>
    <dgm:cxn modelId="{709509E1-6D4A-46EC-8917-FA872DD7BEA6}" srcId="{EC533F79-01CC-405A-B08E-DA7F1A334683}" destId="{31BB79F9-079B-4248-8CF3-F7BC5ADDD2AC}" srcOrd="2" destOrd="0" parTransId="{4749B52F-A2A7-4F6C-97EE-FEBD807A1017}" sibTransId="{29902214-BFD8-49AB-88A2-FCBF5E7BF711}"/>
    <dgm:cxn modelId="{04AB16FF-A220-4B7D-9DE5-DE7AB6E4DB1B}" srcId="{EC533F79-01CC-405A-B08E-DA7F1A334683}" destId="{61BEADFE-1438-44DD-9931-44EBB8F48300}" srcOrd="4" destOrd="0" parTransId="{F8893AB5-F492-4AA0-AC86-DA2862A58F72}" sibTransId="{19817464-7F47-4AE5-A251-CFDDB1DA87EB}"/>
    <dgm:cxn modelId="{F43DE012-7DC1-4092-9527-5262ECA805C3}" type="presOf" srcId="{4749B52F-A2A7-4F6C-97EE-FEBD807A1017}" destId="{B45FDC3F-A63A-424C-B4F4-51AA2EDA426F}" srcOrd="0" destOrd="0" presId="urn:microsoft.com/office/officeart/2005/8/layout/radial5"/>
    <dgm:cxn modelId="{836D766F-ACA5-4AF2-B3B5-481B997B0FA0}" type="presOf" srcId="{F6481383-5D69-4819-89D7-68D3416ABAFA}" destId="{6723EEEC-21D9-4E8C-88D8-1AD4A45559A2}" srcOrd="0" destOrd="0" presId="urn:microsoft.com/office/officeart/2005/8/layout/radial5"/>
    <dgm:cxn modelId="{B1A1C937-6135-4B57-AC24-C58B4333F1BC}" srcId="{EC533F79-01CC-405A-B08E-DA7F1A334683}" destId="{9F4E5854-89AE-450D-A67C-7B2038AA87D6}" srcOrd="5" destOrd="0" parTransId="{43830571-387D-4A27-BE59-42C3C78EB7AD}" sibTransId="{1C61E263-39EE-4D1B-B03C-CCB3035896C0}"/>
    <dgm:cxn modelId="{2B7475F0-EDCB-4BBF-933E-7E581683C21F}" srcId="{EC533F79-01CC-405A-B08E-DA7F1A334683}" destId="{54C9B991-B1C7-4E49-BBAA-FA92CECDCF85}" srcOrd="0" destOrd="0" parTransId="{4705EAB7-9CE7-4E58-907F-1EC9C8E7AB89}" sibTransId="{7B3B6D26-7254-4CFB-96BB-CCA86DC2E816}"/>
    <dgm:cxn modelId="{093F7087-2DF8-4CDC-A4DB-209543E1F9EF}" type="presOf" srcId="{4705EAB7-9CE7-4E58-907F-1EC9C8E7AB89}" destId="{5A7F4F7F-5E50-4ACE-B419-DAD56F0D2353}" srcOrd="0" destOrd="0" presId="urn:microsoft.com/office/officeart/2005/8/layout/radial5"/>
    <dgm:cxn modelId="{94DBF11D-644E-48C4-B766-CEEEAB206767}" type="presOf" srcId="{F8893AB5-F492-4AA0-AC86-DA2862A58F72}" destId="{C7DF2EB7-A3DA-4A61-BB72-85D93A545A2B}" srcOrd="0" destOrd="0" presId="urn:microsoft.com/office/officeart/2005/8/layout/radial5"/>
    <dgm:cxn modelId="{8D35087A-F45D-4D62-AB50-E83677CB179C}" type="presOf" srcId="{4705EAB7-9CE7-4E58-907F-1EC9C8E7AB89}" destId="{41BA09DA-BDF0-4023-92F3-EA1D5D118C39}" srcOrd="1" destOrd="0" presId="urn:microsoft.com/office/officeart/2005/8/layout/radial5"/>
    <dgm:cxn modelId="{CFC1E61F-7DA9-4F2B-B33E-79D2964E3EFA}" type="presOf" srcId="{31BB79F9-079B-4248-8CF3-F7BC5ADDD2AC}" destId="{0245DBD9-5C13-45E6-A46E-23015E269A4B}" srcOrd="0" destOrd="0" presId="urn:microsoft.com/office/officeart/2005/8/layout/radial5"/>
    <dgm:cxn modelId="{6E9E0A38-999A-4BBA-9237-070D175C34EE}" type="presOf" srcId="{CCA8FBE0-7DD9-49FE-9942-2DC229D72F11}" destId="{4CBE6AA2-9656-4A5E-BF97-2FC192043940}" srcOrd="1" destOrd="0" presId="urn:microsoft.com/office/officeart/2005/8/layout/radial5"/>
    <dgm:cxn modelId="{C404A9B8-C883-43DB-9AB3-83A7E1D0364B}" type="presOf" srcId="{CCA8FBE0-7DD9-49FE-9942-2DC229D72F11}" destId="{1A8B1B3D-F0AD-4B7B-984B-199A18645CC5}" srcOrd="0" destOrd="0" presId="urn:microsoft.com/office/officeart/2005/8/layout/radial5"/>
    <dgm:cxn modelId="{F31F4507-47D7-43A2-AE8B-6B77032F7DEC}" type="presOf" srcId="{43830571-387D-4A27-BE59-42C3C78EB7AD}" destId="{6F378A70-7BF8-44E1-9828-037767812536}" srcOrd="0" destOrd="0" presId="urn:microsoft.com/office/officeart/2005/8/layout/radial5"/>
    <dgm:cxn modelId="{E13D2BFA-058D-4F74-B29E-F526C984885E}" type="presOf" srcId="{9F4E5854-89AE-450D-A67C-7B2038AA87D6}" destId="{4A19A323-5649-41A9-B11C-E93960E8D557}" srcOrd="0" destOrd="0" presId="urn:microsoft.com/office/officeart/2005/8/layout/radial5"/>
    <dgm:cxn modelId="{0325FEF3-97BC-40C9-9D7A-64580AFE75DD}" type="presOf" srcId="{CE512902-6E66-416A-8736-DD68C5EBF27B}" destId="{DA54ACB2-1D61-4397-9E2E-8EAECEED8B9C}" srcOrd="0" destOrd="0" presId="urn:microsoft.com/office/officeart/2005/8/layout/radial5"/>
    <dgm:cxn modelId="{5B087712-E90B-4AC9-8F48-2BD66963298B}" srcId="{EC533F79-01CC-405A-B08E-DA7F1A334683}" destId="{F6481383-5D69-4819-89D7-68D3416ABAFA}" srcOrd="6" destOrd="0" parTransId="{5361DDDC-DA4E-46C8-9B13-64055DB15F91}" sibTransId="{20641E35-8C73-445B-AAD2-DAC74B766E61}"/>
    <dgm:cxn modelId="{95EE7212-6A7B-4F1D-854D-97DB943E3B47}" type="presOf" srcId="{54C9B991-B1C7-4E49-BBAA-FA92CECDCF85}" destId="{4B7C9C42-BBCC-498E-89B4-F62C109C3056}" srcOrd="0" destOrd="0" presId="urn:microsoft.com/office/officeart/2005/8/layout/radial5"/>
    <dgm:cxn modelId="{43D652D1-19DD-4D79-905A-6D50BC101EBA}" type="presOf" srcId="{F8893AB5-F492-4AA0-AC86-DA2862A58F72}" destId="{41A21D95-5A17-412F-9E8B-691D5C7B3E98}" srcOrd="1" destOrd="0" presId="urn:microsoft.com/office/officeart/2005/8/layout/radial5"/>
    <dgm:cxn modelId="{4BAEBEC8-7C69-4395-983E-13D50A4513FE}" srcId="{EC533F79-01CC-405A-B08E-DA7F1A334683}" destId="{ABD2B4D4-D557-43B8-B7AB-1D509B63FE2A}" srcOrd="3" destOrd="0" parTransId="{CE512902-6E66-416A-8736-DD68C5EBF27B}" sibTransId="{BECF011C-94EF-497B-AD14-F37E3D7C9A85}"/>
    <dgm:cxn modelId="{F89D19D7-B739-4E60-8B86-49143D615988}" type="presParOf" srcId="{ED7EC12F-A224-448E-8787-0A517E3FAFB6}" destId="{ABC03523-931E-4B2A-804D-3BBAAA387CC0}" srcOrd="0" destOrd="0" presId="urn:microsoft.com/office/officeart/2005/8/layout/radial5"/>
    <dgm:cxn modelId="{4C471705-337D-4FDD-B79F-766C94C787F6}" type="presParOf" srcId="{ED7EC12F-A224-448E-8787-0A517E3FAFB6}" destId="{5A7F4F7F-5E50-4ACE-B419-DAD56F0D2353}" srcOrd="1" destOrd="0" presId="urn:microsoft.com/office/officeart/2005/8/layout/radial5"/>
    <dgm:cxn modelId="{80271AA5-1B67-4970-B33E-C4D3E854507D}" type="presParOf" srcId="{5A7F4F7F-5E50-4ACE-B419-DAD56F0D2353}" destId="{41BA09DA-BDF0-4023-92F3-EA1D5D118C39}" srcOrd="0" destOrd="0" presId="urn:microsoft.com/office/officeart/2005/8/layout/radial5"/>
    <dgm:cxn modelId="{C7CFDEFD-FCE6-44FF-8FA8-9A76EA38B77E}" type="presParOf" srcId="{ED7EC12F-A224-448E-8787-0A517E3FAFB6}" destId="{4B7C9C42-BBCC-498E-89B4-F62C109C3056}" srcOrd="2" destOrd="0" presId="urn:microsoft.com/office/officeart/2005/8/layout/radial5"/>
    <dgm:cxn modelId="{2C2D7F2F-9FF3-41CC-8B19-3415FD5402E1}" type="presParOf" srcId="{ED7EC12F-A224-448E-8787-0A517E3FAFB6}" destId="{1A8B1B3D-F0AD-4B7B-984B-199A18645CC5}" srcOrd="3" destOrd="0" presId="urn:microsoft.com/office/officeart/2005/8/layout/radial5"/>
    <dgm:cxn modelId="{31974030-31AF-4636-993F-E4628503361A}" type="presParOf" srcId="{1A8B1B3D-F0AD-4B7B-984B-199A18645CC5}" destId="{4CBE6AA2-9656-4A5E-BF97-2FC192043940}" srcOrd="0" destOrd="0" presId="urn:microsoft.com/office/officeart/2005/8/layout/radial5"/>
    <dgm:cxn modelId="{4EC35199-000D-4229-9CA1-2ABC90D28B8F}" type="presParOf" srcId="{ED7EC12F-A224-448E-8787-0A517E3FAFB6}" destId="{14AF8761-1867-4A02-9603-DB2CF54896F5}" srcOrd="4" destOrd="0" presId="urn:microsoft.com/office/officeart/2005/8/layout/radial5"/>
    <dgm:cxn modelId="{4987E092-315F-41F2-AB0F-3C129D44AF4A}" type="presParOf" srcId="{ED7EC12F-A224-448E-8787-0A517E3FAFB6}" destId="{B45FDC3F-A63A-424C-B4F4-51AA2EDA426F}" srcOrd="5" destOrd="0" presId="urn:microsoft.com/office/officeart/2005/8/layout/radial5"/>
    <dgm:cxn modelId="{39BF0DC2-F832-421C-B4E7-0891974E4B56}" type="presParOf" srcId="{B45FDC3F-A63A-424C-B4F4-51AA2EDA426F}" destId="{0D2995E2-3E8A-4A83-A4D4-258E756B932F}" srcOrd="0" destOrd="0" presId="urn:microsoft.com/office/officeart/2005/8/layout/radial5"/>
    <dgm:cxn modelId="{8C7B8E48-D2C2-4433-997A-16D6E60DE918}" type="presParOf" srcId="{ED7EC12F-A224-448E-8787-0A517E3FAFB6}" destId="{0245DBD9-5C13-45E6-A46E-23015E269A4B}" srcOrd="6" destOrd="0" presId="urn:microsoft.com/office/officeart/2005/8/layout/radial5"/>
    <dgm:cxn modelId="{D491DFCC-C075-43F4-965F-72D8C58F011B}" type="presParOf" srcId="{ED7EC12F-A224-448E-8787-0A517E3FAFB6}" destId="{DA54ACB2-1D61-4397-9E2E-8EAECEED8B9C}" srcOrd="7" destOrd="0" presId="urn:microsoft.com/office/officeart/2005/8/layout/radial5"/>
    <dgm:cxn modelId="{067E1C84-F95F-4DFD-A557-9A0C1C9D6E92}" type="presParOf" srcId="{DA54ACB2-1D61-4397-9E2E-8EAECEED8B9C}" destId="{10A96C1C-F06C-4642-AB4F-4F71099C2B37}" srcOrd="0" destOrd="0" presId="urn:microsoft.com/office/officeart/2005/8/layout/radial5"/>
    <dgm:cxn modelId="{343C3FB7-6387-40A9-AFDF-14716F48F8BE}" type="presParOf" srcId="{ED7EC12F-A224-448E-8787-0A517E3FAFB6}" destId="{1177F36C-A964-4A4C-B350-D3D692A7FB5B}" srcOrd="8" destOrd="0" presId="urn:microsoft.com/office/officeart/2005/8/layout/radial5"/>
    <dgm:cxn modelId="{00CE5F45-43D7-4637-B67F-5F8A00BE64C3}" type="presParOf" srcId="{ED7EC12F-A224-448E-8787-0A517E3FAFB6}" destId="{C7DF2EB7-A3DA-4A61-BB72-85D93A545A2B}" srcOrd="9" destOrd="0" presId="urn:microsoft.com/office/officeart/2005/8/layout/radial5"/>
    <dgm:cxn modelId="{8D2AD7ED-D8A9-4C3E-8B7F-52D73AB018FE}" type="presParOf" srcId="{C7DF2EB7-A3DA-4A61-BB72-85D93A545A2B}" destId="{41A21D95-5A17-412F-9E8B-691D5C7B3E98}" srcOrd="0" destOrd="0" presId="urn:microsoft.com/office/officeart/2005/8/layout/radial5"/>
    <dgm:cxn modelId="{EA792F79-A607-4621-AE13-C900AC3F9CEC}" type="presParOf" srcId="{ED7EC12F-A224-448E-8787-0A517E3FAFB6}" destId="{A05E021B-F6B1-4BA0-B0DA-8C28FA5C2766}" srcOrd="10" destOrd="0" presId="urn:microsoft.com/office/officeart/2005/8/layout/radial5"/>
    <dgm:cxn modelId="{452C10E5-93F8-47EC-A217-9522F47F5B43}" type="presParOf" srcId="{ED7EC12F-A224-448E-8787-0A517E3FAFB6}" destId="{6F378A70-7BF8-44E1-9828-037767812536}" srcOrd="11" destOrd="0" presId="urn:microsoft.com/office/officeart/2005/8/layout/radial5"/>
    <dgm:cxn modelId="{CEC0F23A-738A-4FEA-B5DE-218225D508EE}" type="presParOf" srcId="{6F378A70-7BF8-44E1-9828-037767812536}" destId="{753EDC53-783C-42B0-BF10-F889E164598C}" srcOrd="0" destOrd="0" presId="urn:microsoft.com/office/officeart/2005/8/layout/radial5"/>
    <dgm:cxn modelId="{30B8E05F-7DB0-4A08-883E-76A63185B5A1}" type="presParOf" srcId="{ED7EC12F-A224-448E-8787-0A517E3FAFB6}" destId="{4A19A323-5649-41A9-B11C-E93960E8D557}" srcOrd="12" destOrd="0" presId="urn:microsoft.com/office/officeart/2005/8/layout/radial5"/>
    <dgm:cxn modelId="{E55B02E6-A578-429E-B6A7-7AAA30E39C14}" type="presParOf" srcId="{ED7EC12F-A224-448E-8787-0A517E3FAFB6}" destId="{A3A6A1FE-3D3A-40CC-83B3-E936E394D80D}" srcOrd="13" destOrd="0" presId="urn:microsoft.com/office/officeart/2005/8/layout/radial5"/>
    <dgm:cxn modelId="{7303E16A-CB4B-4052-A7C8-759ABADB7BD3}" type="presParOf" srcId="{A3A6A1FE-3D3A-40CC-83B3-E936E394D80D}" destId="{6567AA2D-ADEB-4692-AEF2-2D3A4B0578AA}" srcOrd="0" destOrd="0" presId="urn:microsoft.com/office/officeart/2005/8/layout/radial5"/>
    <dgm:cxn modelId="{966CAFF2-8E91-44F6-89C7-56C82A403BEE}" type="presParOf" srcId="{ED7EC12F-A224-448E-8787-0A517E3FAFB6}" destId="{6723EEEC-21D9-4E8C-88D8-1AD4A45559A2}" srcOrd="14" destOrd="0" presId="urn:microsoft.com/office/officeart/2005/8/layout/radial5"/>
    <dgm:cxn modelId="{598B068D-1166-4593-AEDE-4DE7C07A27DD}" type="presParOf" srcId="{ED7EC12F-A224-448E-8787-0A517E3FAFB6}" destId="{D6179C75-5FC2-472F-9179-A49B6A469D31}" srcOrd="15" destOrd="0" presId="urn:microsoft.com/office/officeart/2005/8/layout/radial5"/>
    <dgm:cxn modelId="{2E95ACA2-EBB4-4E70-B4FB-EC9F9964E75C}" type="presParOf" srcId="{D6179C75-5FC2-472F-9179-A49B6A469D31}" destId="{6A3EEC85-7D3D-4261-9B51-F0A45E4AE768}" srcOrd="0" destOrd="0" presId="urn:microsoft.com/office/officeart/2005/8/layout/radial5"/>
    <dgm:cxn modelId="{C14130B0-783F-4955-A722-6C96FA0B3314}" type="presParOf" srcId="{ED7EC12F-A224-448E-8787-0A517E3FAFB6}" destId="{991E0884-33EC-49BC-AAF2-7F225B49CD3E}" srcOrd="16"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97F0243-70EA-459B-898F-BD69C4D8CCCE}">
      <dsp:nvSpPr>
        <dsp:cNvPr id="0" name=""/>
        <dsp:cNvSpPr/>
      </dsp:nvSpPr>
      <dsp:spPr>
        <a:xfrm>
          <a:off x="1155700" y="0"/>
          <a:ext cx="3784600" cy="37846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Community Organizing</a:t>
          </a:r>
          <a:endParaRPr lang="en-US" sz="1000" kern="1200" dirty="0"/>
        </a:p>
      </dsp:txBody>
      <dsp:txXfrm>
        <a:off x="2518912" y="189229"/>
        <a:ext cx="1058174" cy="567690"/>
      </dsp:txXfrm>
    </dsp:sp>
    <dsp:sp modelId="{12509F1C-F2D6-4138-BCE5-6EABD763ECA5}">
      <dsp:nvSpPr>
        <dsp:cNvPr id="0" name=""/>
        <dsp:cNvSpPr/>
      </dsp:nvSpPr>
      <dsp:spPr>
        <a:xfrm>
          <a:off x="1534160" y="756920"/>
          <a:ext cx="3027680" cy="30276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Legislative Advocacy</a:t>
          </a:r>
          <a:endParaRPr lang="en-US" sz="1000" kern="1200" dirty="0"/>
        </a:p>
      </dsp:txBody>
      <dsp:txXfrm>
        <a:off x="2518912" y="938580"/>
        <a:ext cx="1058174" cy="544982"/>
      </dsp:txXfrm>
    </dsp:sp>
    <dsp:sp modelId="{03F6DC5A-C2CE-41C8-AA6F-6DC077514732}">
      <dsp:nvSpPr>
        <dsp:cNvPr id="0" name=""/>
        <dsp:cNvSpPr/>
      </dsp:nvSpPr>
      <dsp:spPr>
        <a:xfrm>
          <a:off x="1912620" y="1513839"/>
          <a:ext cx="2270760" cy="22707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Direct  Services or Outreach</a:t>
          </a:r>
          <a:endParaRPr lang="en-US" sz="1000" kern="1200" dirty="0"/>
        </a:p>
      </dsp:txBody>
      <dsp:txXfrm>
        <a:off x="2518912" y="1684146"/>
        <a:ext cx="1058174" cy="510921"/>
      </dsp:txXfrm>
    </dsp:sp>
    <dsp:sp modelId="{860399D0-F3CD-4CE7-B841-090DCB971770}">
      <dsp:nvSpPr>
        <dsp:cNvPr id="0" name=""/>
        <dsp:cNvSpPr/>
      </dsp:nvSpPr>
      <dsp:spPr>
        <a:xfrm>
          <a:off x="2291080" y="2270760"/>
          <a:ext cx="1513840" cy="151384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kern="1200" dirty="0" smtClean="0"/>
            <a:t>Catholic Social Teaching FORMATION</a:t>
          </a:r>
          <a:endParaRPr lang="en-US" sz="1000" kern="1200" dirty="0"/>
        </a:p>
      </dsp:txBody>
      <dsp:txXfrm>
        <a:off x="2512776" y="2649219"/>
        <a:ext cx="1070446" cy="7569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74CE75F-DA91-4A9A-BF75-D622D4C301DB}">
      <dsp:nvSpPr>
        <dsp:cNvPr id="0" name=""/>
        <dsp:cNvSpPr/>
      </dsp:nvSpPr>
      <dsp:spPr>
        <a:xfrm>
          <a:off x="990600" y="0"/>
          <a:ext cx="4064000" cy="4064000"/>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Global Solidarity and Justice and Peace Education</a:t>
          </a:r>
          <a:endParaRPr lang="en-US" sz="1200" b="1" kern="1200" dirty="0"/>
        </a:p>
      </dsp:txBody>
      <dsp:txXfrm>
        <a:off x="2260600" y="203200"/>
        <a:ext cx="1524000" cy="406400"/>
      </dsp:txXfrm>
    </dsp:sp>
    <dsp:sp modelId="{6577AF14-7977-458F-B6FD-6377AD489EB6}">
      <dsp:nvSpPr>
        <dsp:cNvPr id="0" name=""/>
        <dsp:cNvSpPr/>
      </dsp:nvSpPr>
      <dsp:spPr>
        <a:xfrm>
          <a:off x="1320800" y="609599"/>
          <a:ext cx="3454400" cy="345440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Legislative Advocacy</a:t>
          </a:r>
          <a:endParaRPr lang="en-US" sz="1200" b="1" kern="1200" dirty="0"/>
        </a:p>
      </dsp:txBody>
      <dsp:txXfrm>
        <a:off x="2303145" y="808227"/>
        <a:ext cx="1489710" cy="397256"/>
      </dsp:txXfrm>
    </dsp:sp>
    <dsp:sp modelId="{F565452E-0C7B-44BE-9339-23A6D6389331}">
      <dsp:nvSpPr>
        <dsp:cNvPr id="0" name=""/>
        <dsp:cNvSpPr/>
      </dsp:nvSpPr>
      <dsp:spPr>
        <a:xfrm>
          <a:off x="1600195" y="1193795"/>
          <a:ext cx="2844800" cy="284480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Community Organizing</a:t>
          </a:r>
          <a:endParaRPr lang="en-US" sz="1200" b="1" kern="1200" dirty="0"/>
        </a:p>
      </dsp:txBody>
      <dsp:txXfrm>
        <a:off x="2286503" y="1390087"/>
        <a:ext cx="1472184" cy="392582"/>
      </dsp:txXfrm>
    </dsp:sp>
    <dsp:sp modelId="{A266DD54-37A3-41F8-8754-C09E6900EAE9}">
      <dsp:nvSpPr>
        <dsp:cNvPr id="0" name=""/>
        <dsp:cNvSpPr/>
      </dsp:nvSpPr>
      <dsp:spPr>
        <a:xfrm>
          <a:off x="1930400" y="1828799"/>
          <a:ext cx="2235200" cy="223520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Direct Services</a:t>
          </a:r>
          <a:endParaRPr lang="en-US" sz="1200" b="1" kern="1200" dirty="0"/>
        </a:p>
      </dsp:txBody>
      <dsp:txXfrm>
        <a:off x="2444496" y="2029967"/>
        <a:ext cx="1207008" cy="402336"/>
      </dsp:txXfrm>
    </dsp:sp>
    <dsp:sp modelId="{E9689B63-0B66-4676-ACE5-6BF1C6C15BE7}">
      <dsp:nvSpPr>
        <dsp:cNvPr id="0" name=""/>
        <dsp:cNvSpPr/>
      </dsp:nvSpPr>
      <dsp:spPr>
        <a:xfrm>
          <a:off x="2286000" y="2438399"/>
          <a:ext cx="1625600" cy="1625600"/>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Catholic Social Teaching </a:t>
          </a:r>
          <a:r>
            <a:rPr lang="en-US" sz="1400" b="1" kern="1200" dirty="0" smtClean="0">
              <a:solidFill>
                <a:srgbClr val="FF0000"/>
              </a:solidFill>
            </a:rPr>
            <a:t>FORMATION</a:t>
          </a:r>
          <a:endParaRPr lang="en-US" sz="1400" b="1" kern="1200" dirty="0">
            <a:solidFill>
              <a:srgbClr val="FF0000"/>
            </a:solidFill>
          </a:endParaRPr>
        </a:p>
      </dsp:txBody>
      <dsp:txXfrm>
        <a:off x="2524063" y="2844799"/>
        <a:ext cx="1149472" cy="8128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59A645-899F-4ACC-B56C-9E2DC4043243}">
      <dsp:nvSpPr>
        <dsp:cNvPr id="0" name=""/>
        <dsp:cNvSpPr/>
      </dsp:nvSpPr>
      <dsp:spPr>
        <a:xfrm>
          <a:off x="1016000" y="0"/>
          <a:ext cx="4064000" cy="40640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Legislative Advocacy</a:t>
          </a:r>
          <a:endParaRPr lang="en-US" sz="1200" kern="1200" dirty="0"/>
        </a:p>
      </dsp:txBody>
      <dsp:txXfrm>
        <a:off x="2479852" y="203199"/>
        <a:ext cx="1136294" cy="609600"/>
      </dsp:txXfrm>
    </dsp:sp>
    <dsp:sp modelId="{50265E85-9B14-43BF-82CA-288023C3C349}">
      <dsp:nvSpPr>
        <dsp:cNvPr id="0" name=""/>
        <dsp:cNvSpPr/>
      </dsp:nvSpPr>
      <dsp:spPr>
        <a:xfrm>
          <a:off x="1422400" y="812799"/>
          <a:ext cx="3251200" cy="32512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Community Organizing</a:t>
          </a:r>
          <a:endParaRPr lang="en-US" sz="1200" kern="1200" dirty="0"/>
        </a:p>
      </dsp:txBody>
      <dsp:txXfrm>
        <a:off x="2479852" y="1007871"/>
        <a:ext cx="1136294" cy="585216"/>
      </dsp:txXfrm>
    </dsp:sp>
    <dsp:sp modelId="{7B0540D8-510F-4B10-9B1C-BFD48B115B9B}">
      <dsp:nvSpPr>
        <dsp:cNvPr id="0" name=""/>
        <dsp:cNvSpPr/>
      </dsp:nvSpPr>
      <dsp:spPr>
        <a:xfrm>
          <a:off x="1828800" y="1625599"/>
          <a:ext cx="2438400" cy="24384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Direct Services</a:t>
          </a:r>
          <a:endParaRPr lang="en-US" sz="1200" kern="1200" dirty="0"/>
        </a:p>
      </dsp:txBody>
      <dsp:txXfrm>
        <a:off x="2479852" y="1808479"/>
        <a:ext cx="1136294" cy="548640"/>
      </dsp:txXfrm>
    </dsp:sp>
    <dsp:sp modelId="{2F5F4615-D7F6-46F9-BB13-8E688B8F94C5}">
      <dsp:nvSpPr>
        <dsp:cNvPr id="0" name=""/>
        <dsp:cNvSpPr/>
      </dsp:nvSpPr>
      <dsp:spPr>
        <a:xfrm>
          <a:off x="2235200" y="2438399"/>
          <a:ext cx="1625600" cy="16256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kern="1200" dirty="0" smtClean="0"/>
            <a:t>Catholic Social Teaching </a:t>
          </a:r>
        </a:p>
        <a:p>
          <a:pPr lvl="0" algn="ctr" defTabSz="533400">
            <a:lnSpc>
              <a:spcPct val="90000"/>
            </a:lnSpc>
            <a:spcBef>
              <a:spcPct val="0"/>
            </a:spcBef>
            <a:spcAft>
              <a:spcPct val="35000"/>
            </a:spcAft>
          </a:pPr>
          <a:r>
            <a:rPr lang="en-US" sz="1200" kern="1200" dirty="0" smtClean="0"/>
            <a:t>Formation</a:t>
          </a:r>
          <a:endParaRPr lang="en-US" sz="1200" kern="1200" dirty="0"/>
        </a:p>
      </dsp:txBody>
      <dsp:txXfrm>
        <a:off x="2473263" y="2844799"/>
        <a:ext cx="1149472" cy="81280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FB783A-F80A-4CD8-934F-6CA654EA14FF}">
      <dsp:nvSpPr>
        <dsp:cNvPr id="0" name=""/>
        <dsp:cNvSpPr/>
      </dsp:nvSpPr>
      <dsp:spPr>
        <a:xfrm>
          <a:off x="1016000" y="0"/>
          <a:ext cx="4064000" cy="40640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endParaRPr lang="en-US" sz="2100" kern="1200" dirty="0"/>
        </a:p>
      </dsp:txBody>
      <dsp:txXfrm>
        <a:off x="2479852" y="203199"/>
        <a:ext cx="1136294" cy="609600"/>
      </dsp:txXfrm>
    </dsp:sp>
    <dsp:sp modelId="{8AB59C3D-CA93-4A11-BA2D-918AEF39E448}">
      <dsp:nvSpPr>
        <dsp:cNvPr id="0" name=""/>
        <dsp:cNvSpPr/>
      </dsp:nvSpPr>
      <dsp:spPr>
        <a:xfrm>
          <a:off x="1422400" y="812799"/>
          <a:ext cx="3251200" cy="32512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endParaRPr lang="en-US" sz="2000" kern="1200" dirty="0"/>
        </a:p>
      </dsp:txBody>
      <dsp:txXfrm>
        <a:off x="2479852" y="1007871"/>
        <a:ext cx="1136294" cy="585216"/>
      </dsp:txXfrm>
    </dsp:sp>
    <dsp:sp modelId="{69CF258D-D74D-42F3-88F0-1405851A9B39}">
      <dsp:nvSpPr>
        <dsp:cNvPr id="0" name=""/>
        <dsp:cNvSpPr/>
      </dsp:nvSpPr>
      <dsp:spPr>
        <a:xfrm>
          <a:off x="1828800" y="1625599"/>
          <a:ext cx="2438400" cy="24384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endParaRPr lang="en-US" sz="1900" kern="1200" dirty="0"/>
        </a:p>
      </dsp:txBody>
      <dsp:txXfrm>
        <a:off x="2479852" y="1808479"/>
        <a:ext cx="1136294" cy="548640"/>
      </dsp:txXfrm>
    </dsp:sp>
    <dsp:sp modelId="{32915F3D-C370-4984-92F9-9C3A4192A768}">
      <dsp:nvSpPr>
        <dsp:cNvPr id="0" name=""/>
        <dsp:cNvSpPr/>
      </dsp:nvSpPr>
      <dsp:spPr>
        <a:xfrm>
          <a:off x="2235200" y="2438399"/>
          <a:ext cx="1625600" cy="16256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endParaRPr lang="en-US" sz="2400" kern="1200" dirty="0"/>
        </a:p>
      </dsp:txBody>
      <dsp:txXfrm>
        <a:off x="2473263" y="2844799"/>
        <a:ext cx="1149472" cy="8128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BD588A-13D4-4647-A40B-227D86DCD41B}">
      <dsp:nvSpPr>
        <dsp:cNvPr id="0" name=""/>
        <dsp:cNvSpPr/>
      </dsp:nvSpPr>
      <dsp:spPr>
        <a:xfrm>
          <a:off x="774700" y="0"/>
          <a:ext cx="4546600" cy="4546600"/>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Global  Solidarity/Justice and Peace  Education</a:t>
          </a:r>
          <a:endParaRPr lang="en-US" sz="1200" b="1" kern="1200" dirty="0"/>
        </a:p>
      </dsp:txBody>
      <dsp:txXfrm>
        <a:off x="2195512" y="227330"/>
        <a:ext cx="1704975" cy="454660"/>
      </dsp:txXfrm>
    </dsp:sp>
    <dsp:sp modelId="{77828277-B1B5-415B-BAE6-F25351CE5F3F}">
      <dsp:nvSpPr>
        <dsp:cNvPr id="0" name=""/>
        <dsp:cNvSpPr/>
      </dsp:nvSpPr>
      <dsp:spPr>
        <a:xfrm>
          <a:off x="1115695" y="681989"/>
          <a:ext cx="3864610" cy="3864610"/>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Legislative Advocacy</a:t>
          </a:r>
          <a:endParaRPr lang="en-US" sz="1200" b="1" kern="1200" dirty="0"/>
        </a:p>
      </dsp:txBody>
      <dsp:txXfrm>
        <a:off x="2214693" y="904205"/>
        <a:ext cx="1666613" cy="444430"/>
      </dsp:txXfrm>
    </dsp:sp>
    <dsp:sp modelId="{E13D4655-C731-42DE-A775-B1AF16624669}">
      <dsp:nvSpPr>
        <dsp:cNvPr id="0" name=""/>
        <dsp:cNvSpPr/>
      </dsp:nvSpPr>
      <dsp:spPr>
        <a:xfrm>
          <a:off x="1456689" y="1363979"/>
          <a:ext cx="3182620" cy="3182620"/>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Community Organizing</a:t>
          </a:r>
          <a:endParaRPr lang="en-US" sz="1200" b="1" kern="1200" dirty="0"/>
        </a:p>
      </dsp:txBody>
      <dsp:txXfrm>
        <a:off x="2224497" y="1583580"/>
        <a:ext cx="1647005" cy="439201"/>
      </dsp:txXfrm>
    </dsp:sp>
    <dsp:sp modelId="{585FDD3D-45A8-4AB2-82EA-F6668AA3A7AA}">
      <dsp:nvSpPr>
        <dsp:cNvPr id="0" name=""/>
        <dsp:cNvSpPr/>
      </dsp:nvSpPr>
      <dsp:spPr>
        <a:xfrm>
          <a:off x="1797685" y="2045970"/>
          <a:ext cx="2500630" cy="2500630"/>
        </a:xfrm>
        <a:prstGeom prst="ellipse">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Direct Services/</a:t>
          </a:r>
        </a:p>
        <a:p>
          <a:pPr lvl="0" algn="ctr" defTabSz="533400">
            <a:lnSpc>
              <a:spcPct val="90000"/>
            </a:lnSpc>
            <a:spcBef>
              <a:spcPct val="0"/>
            </a:spcBef>
            <a:spcAft>
              <a:spcPct val="35000"/>
            </a:spcAft>
          </a:pPr>
          <a:r>
            <a:rPr lang="en-US" sz="1200" b="1" kern="1200" dirty="0" smtClean="0"/>
            <a:t>Outreach</a:t>
          </a:r>
          <a:endParaRPr lang="en-US" sz="1200" b="1" kern="1200" dirty="0"/>
        </a:p>
      </dsp:txBody>
      <dsp:txXfrm>
        <a:off x="2372829" y="2271026"/>
        <a:ext cx="1350340" cy="450113"/>
      </dsp:txXfrm>
    </dsp:sp>
    <dsp:sp modelId="{DA74F799-3234-4042-805A-8C29F0E250F1}">
      <dsp:nvSpPr>
        <dsp:cNvPr id="0" name=""/>
        <dsp:cNvSpPr/>
      </dsp:nvSpPr>
      <dsp:spPr>
        <a:xfrm>
          <a:off x="2138680" y="2727960"/>
          <a:ext cx="1818640" cy="1818640"/>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t>Catholic Social Teaching </a:t>
          </a:r>
        </a:p>
        <a:p>
          <a:pPr lvl="0" algn="ctr" defTabSz="533400">
            <a:lnSpc>
              <a:spcPct val="90000"/>
            </a:lnSpc>
            <a:spcBef>
              <a:spcPct val="0"/>
            </a:spcBef>
            <a:spcAft>
              <a:spcPct val="35000"/>
            </a:spcAft>
          </a:pPr>
          <a:r>
            <a:rPr lang="en-US" sz="1200" b="1" kern="1200" dirty="0" smtClean="0"/>
            <a:t>FORMATION</a:t>
          </a:r>
        </a:p>
        <a:p>
          <a:pPr lvl="0" algn="ctr" defTabSz="533400">
            <a:lnSpc>
              <a:spcPct val="90000"/>
            </a:lnSpc>
            <a:spcBef>
              <a:spcPct val="0"/>
            </a:spcBef>
            <a:spcAft>
              <a:spcPct val="35000"/>
            </a:spcAft>
          </a:pPr>
          <a:r>
            <a:rPr lang="en-US" sz="1200" b="1" kern="1200" dirty="0" smtClean="0">
              <a:solidFill>
                <a:srgbClr val="FF0000"/>
              </a:solidFill>
            </a:rPr>
            <a:t>FORMATION</a:t>
          </a:r>
          <a:endParaRPr lang="en-US" sz="1200" b="1" kern="1200" dirty="0">
            <a:solidFill>
              <a:srgbClr val="FF0000"/>
            </a:solidFill>
          </a:endParaRPr>
        </a:p>
      </dsp:txBody>
      <dsp:txXfrm>
        <a:off x="2405013" y="3182620"/>
        <a:ext cx="1285972" cy="90932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A15146-C456-41ED-9AF8-B9D0E6490026}">
      <dsp:nvSpPr>
        <dsp:cNvPr id="0" name=""/>
        <dsp:cNvSpPr/>
      </dsp:nvSpPr>
      <dsp:spPr>
        <a:xfrm rot="3715418">
          <a:off x="2911445" y="3559686"/>
          <a:ext cx="866263" cy="38583"/>
        </a:xfrm>
        <a:custGeom>
          <a:avLst/>
          <a:gdLst/>
          <a:ahLst/>
          <a:cxnLst/>
          <a:rect l="0" t="0" r="0" b="0"/>
          <a:pathLst>
            <a:path>
              <a:moveTo>
                <a:pt x="0" y="19291"/>
              </a:moveTo>
              <a:lnTo>
                <a:pt x="866263" y="192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434319-D1C3-4956-97A2-6AEC85103D68}">
      <dsp:nvSpPr>
        <dsp:cNvPr id="0" name=""/>
        <dsp:cNvSpPr/>
      </dsp:nvSpPr>
      <dsp:spPr>
        <a:xfrm rot="1312414">
          <a:off x="3425524" y="2907981"/>
          <a:ext cx="683813" cy="38583"/>
        </a:xfrm>
        <a:custGeom>
          <a:avLst/>
          <a:gdLst/>
          <a:ahLst/>
          <a:cxnLst/>
          <a:rect l="0" t="0" r="0" b="0"/>
          <a:pathLst>
            <a:path>
              <a:moveTo>
                <a:pt x="0" y="19291"/>
              </a:moveTo>
              <a:lnTo>
                <a:pt x="683813" y="192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6B19AB-4996-4066-84B2-D1FD32F7F449}">
      <dsp:nvSpPr>
        <dsp:cNvPr id="0" name=""/>
        <dsp:cNvSpPr/>
      </dsp:nvSpPr>
      <dsp:spPr>
        <a:xfrm rot="20326148">
          <a:off x="3423611" y="2115197"/>
          <a:ext cx="781713" cy="38583"/>
        </a:xfrm>
        <a:custGeom>
          <a:avLst/>
          <a:gdLst/>
          <a:ahLst/>
          <a:cxnLst/>
          <a:rect l="0" t="0" r="0" b="0"/>
          <a:pathLst>
            <a:path>
              <a:moveTo>
                <a:pt x="0" y="19291"/>
              </a:moveTo>
              <a:lnTo>
                <a:pt x="781713" y="192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DD1027-9091-4546-83BA-178287FCAA3B}">
      <dsp:nvSpPr>
        <dsp:cNvPr id="0" name=""/>
        <dsp:cNvSpPr/>
      </dsp:nvSpPr>
      <dsp:spPr>
        <a:xfrm rot="17996874">
          <a:off x="2914966" y="1411584"/>
          <a:ext cx="1014748" cy="38583"/>
        </a:xfrm>
        <a:custGeom>
          <a:avLst/>
          <a:gdLst/>
          <a:ahLst/>
          <a:cxnLst/>
          <a:rect l="0" t="0" r="0" b="0"/>
          <a:pathLst>
            <a:path>
              <a:moveTo>
                <a:pt x="0" y="19291"/>
              </a:moveTo>
              <a:lnTo>
                <a:pt x="1014748" y="192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ADB78E-1595-4C40-93EF-C73F35FB1430}">
      <dsp:nvSpPr>
        <dsp:cNvPr id="0" name=""/>
        <dsp:cNvSpPr/>
      </dsp:nvSpPr>
      <dsp:spPr>
        <a:xfrm>
          <a:off x="1776144" y="1557344"/>
          <a:ext cx="1894730" cy="18947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0C6EEE-3C63-446B-B10A-A8CC17ACEAD4}">
      <dsp:nvSpPr>
        <dsp:cNvPr id="0" name=""/>
        <dsp:cNvSpPr/>
      </dsp:nvSpPr>
      <dsp:spPr>
        <a:xfrm>
          <a:off x="3410038" y="1373"/>
          <a:ext cx="1060684" cy="10606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solidFill>
                <a:srgbClr val="FF0000"/>
              </a:solidFill>
            </a:rPr>
            <a:t>Direct Service and Outreach</a:t>
          </a:r>
          <a:endParaRPr lang="en-US" sz="1000" b="1" kern="1200" dirty="0">
            <a:solidFill>
              <a:srgbClr val="FF0000"/>
            </a:solidFill>
          </a:endParaRPr>
        </a:p>
      </dsp:txBody>
      <dsp:txXfrm>
        <a:off x="3410038" y="1373"/>
        <a:ext cx="1060684" cy="1060684"/>
      </dsp:txXfrm>
    </dsp:sp>
    <dsp:sp modelId="{CAB66CDA-DB02-4AD2-BBF5-52EC2A7037F8}">
      <dsp:nvSpPr>
        <dsp:cNvPr id="0" name=""/>
        <dsp:cNvSpPr/>
      </dsp:nvSpPr>
      <dsp:spPr>
        <a:xfrm>
          <a:off x="4142802" y="1270556"/>
          <a:ext cx="1060684" cy="10606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solidFill>
                <a:srgbClr val="002060"/>
              </a:solidFill>
            </a:rPr>
            <a:t>Global Solidarity</a:t>
          </a:r>
          <a:endParaRPr lang="en-US" sz="1000" b="1" kern="1200" dirty="0">
            <a:solidFill>
              <a:srgbClr val="002060"/>
            </a:solidFill>
          </a:endParaRPr>
        </a:p>
      </dsp:txBody>
      <dsp:txXfrm>
        <a:off x="4142802" y="1270556"/>
        <a:ext cx="1060684" cy="1060684"/>
      </dsp:txXfrm>
    </dsp:sp>
    <dsp:sp modelId="{B5166095-043E-4477-9780-6D40D258077B}">
      <dsp:nvSpPr>
        <dsp:cNvPr id="0" name=""/>
        <dsp:cNvSpPr/>
      </dsp:nvSpPr>
      <dsp:spPr>
        <a:xfrm>
          <a:off x="4043802" y="2698005"/>
          <a:ext cx="1136838" cy="113683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solidFill>
                <a:srgbClr val="006600"/>
              </a:solidFill>
            </a:rPr>
            <a:t>Community Organizing</a:t>
          </a:r>
          <a:endParaRPr lang="en-US" sz="1000" b="1" kern="1200" dirty="0">
            <a:solidFill>
              <a:srgbClr val="006600"/>
            </a:solidFill>
          </a:endParaRPr>
        </a:p>
      </dsp:txBody>
      <dsp:txXfrm>
        <a:off x="4043802" y="2698005"/>
        <a:ext cx="1136838" cy="1136838"/>
      </dsp:txXfrm>
    </dsp:sp>
    <dsp:sp modelId="{89BBBB86-EC4B-4278-AE7E-17D0215E2793}">
      <dsp:nvSpPr>
        <dsp:cNvPr id="0" name=""/>
        <dsp:cNvSpPr/>
      </dsp:nvSpPr>
      <dsp:spPr>
        <a:xfrm>
          <a:off x="3247535" y="3894248"/>
          <a:ext cx="1136838" cy="113683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000" b="1" kern="1200" dirty="0" smtClean="0">
              <a:solidFill>
                <a:srgbClr val="800000"/>
              </a:solidFill>
            </a:rPr>
            <a:t>Legislative Advocacy</a:t>
          </a:r>
          <a:endParaRPr lang="en-US" sz="1000" b="1" kern="1200" dirty="0">
            <a:solidFill>
              <a:srgbClr val="800000"/>
            </a:solidFill>
          </a:endParaRPr>
        </a:p>
      </dsp:txBody>
      <dsp:txXfrm>
        <a:off x="3247535" y="3894248"/>
        <a:ext cx="1136838" cy="113683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6.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17CD6F0-5BF7-4AD9-A675-79977D5EAA78}" type="datetimeFigureOut">
              <a:rPr lang="en-US" smtClean="0"/>
              <a:pPr/>
              <a:t>9/27/2012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4368F0B-C7DE-40C8-B95A-2B7C80F1A379}"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18E1AF9-C1BA-4C73-839C-EF922D64036B}" type="datetimeFigureOut">
              <a:rPr lang="en-US" smtClean="0"/>
              <a:pPr/>
              <a:t>9/27/2012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1B795F8-FDD6-406B-B7F1-A953547202A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endParaRPr lang="en-US" dirty="0" smtClean="0"/>
          </a:p>
        </p:txBody>
      </p:sp>
      <p:sp>
        <p:nvSpPr>
          <p:cNvPr id="55300" name="Slide Number Placeholder 3"/>
          <p:cNvSpPr>
            <a:spLocks noGrp="1"/>
          </p:cNvSpPr>
          <p:nvPr>
            <p:ph type="sldNum" sz="quarter" idx="5"/>
          </p:nvPr>
        </p:nvSpPr>
        <p:spPr>
          <a:noFill/>
        </p:spPr>
        <p:txBody>
          <a:bodyPr/>
          <a:lstStyle/>
          <a:p>
            <a:fld id="{8B3578C5-6C4A-48F7-AB82-856FB4F87D99}" type="slidenum">
              <a:rPr lang="en-US"/>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47A36D6B-74CB-438F-BCC0-0FC9C09108C3}" type="slidenum">
              <a:rPr lang="en-US"/>
              <a:pPr/>
              <a:t>19</a:t>
            </a:fld>
            <a:endParaRPr lang="en-US" dirty="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934720" y="4415790"/>
            <a:ext cx="5140960" cy="4183380"/>
          </a:xfrm>
          <a:noFill/>
          <a:ln/>
        </p:spPr>
        <p:txBody>
          <a:bodyPr/>
          <a:lstStyle/>
          <a:p>
            <a:pPr eaLnBrk="1" hangingPunct="1"/>
            <a:r>
              <a:rPr lang="en-US" sz="2400" dirty="0" smtClean="0"/>
              <a:t>Text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28</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B795F8-FDD6-406B-B7F1-A953547202AD}"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762000" y="4876800"/>
            <a:ext cx="7543800" cy="947738"/>
          </a:xfrm>
        </p:spPr>
        <p:txBody>
          <a:bodyPr/>
          <a:lstStyle>
            <a:lvl1pPr algn="ctr">
              <a:defRPr/>
            </a:lvl1pPr>
          </a:lstStyle>
          <a:p>
            <a:r>
              <a:rPr lang="en-US" smtClean="0"/>
              <a:t>Click to edit Master title style</a:t>
            </a:r>
            <a:endParaRPr lang="en-US"/>
          </a:p>
        </p:txBody>
      </p:sp>
      <p:sp>
        <p:nvSpPr>
          <p:cNvPr id="3079" name="Rectangle 7"/>
          <p:cNvSpPr>
            <a:spLocks noGrp="1" noChangeArrowheads="1"/>
          </p:cNvSpPr>
          <p:nvPr>
            <p:ph type="subTitle" idx="1"/>
          </p:nvPr>
        </p:nvSpPr>
        <p:spPr>
          <a:xfrm>
            <a:off x="1066800" y="5867400"/>
            <a:ext cx="6934200" cy="7620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3089" name="Rectangle 17"/>
          <p:cNvSpPr>
            <a:spLocks noGrp="1" noChangeArrowheads="1"/>
          </p:cNvSpPr>
          <p:nvPr>
            <p:ph type="dt" sz="quarter" idx="2"/>
          </p:nvPr>
        </p:nvSpPr>
        <p:spPr/>
        <p:txBody>
          <a:bodyPr/>
          <a:lstStyle>
            <a:lvl1pPr>
              <a:defRPr/>
            </a:lvl1pPr>
          </a:lstStyle>
          <a:p>
            <a:endParaRPr lang="en-US" dirty="0"/>
          </a:p>
        </p:txBody>
      </p:sp>
      <p:sp>
        <p:nvSpPr>
          <p:cNvPr id="3090" name="Rectangle 18"/>
          <p:cNvSpPr>
            <a:spLocks noGrp="1" noChangeArrowheads="1"/>
          </p:cNvSpPr>
          <p:nvPr>
            <p:ph type="ftr" sz="quarter" idx="3"/>
          </p:nvPr>
        </p:nvSpPr>
        <p:spPr/>
        <p:txBody>
          <a:bodyPr/>
          <a:lstStyle>
            <a:lvl1pPr>
              <a:defRPr/>
            </a:lvl1pPr>
          </a:lstStyle>
          <a:p>
            <a:endParaRPr lang="en-US" dirty="0"/>
          </a:p>
        </p:txBody>
      </p:sp>
      <p:sp>
        <p:nvSpPr>
          <p:cNvPr id="3091" name="Rectangle 19"/>
          <p:cNvSpPr>
            <a:spLocks noGrp="1" noChangeArrowheads="1"/>
          </p:cNvSpPr>
          <p:nvPr>
            <p:ph type="sldNum" sz="quarter" idx="4"/>
          </p:nvPr>
        </p:nvSpPr>
        <p:spPr/>
        <p:txBody>
          <a:bodyPr/>
          <a:lstStyle>
            <a:lvl1pPr>
              <a:defRPr/>
            </a:lvl1pPr>
          </a:lstStyle>
          <a:p>
            <a:fld id="{4C208786-79D7-4F8D-9321-99F2A1E563F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FD2702B-808A-409C-A60C-53400E6DF30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52400"/>
            <a:ext cx="22098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64770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401255A-4D05-48CE-A819-297BA34092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96E40AB-B863-44A5-9DB1-F4905FF70C4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602BC69-86E9-4C7A-9BA4-0DEDA43292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600200"/>
            <a:ext cx="4343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3434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48C3B42-6962-41B2-81B2-39AAB0CEBBA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1D704C31-76C8-45D5-AD46-D8E02D0A6AB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F4792CE3-3918-4AF8-879C-67599EEAE5A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096B9F4F-5621-4C6A-8B62-D0AD34CCA1E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BCE5AC2A-7D14-43B2-9624-81565DEE20C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5388FEB-F748-46AF-AB32-8C14884C576E}"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bwMode="auto">
          <a:xfrm>
            <a:off x="1820863" y="152400"/>
            <a:ext cx="717073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2055" name="Rectangle 7"/>
          <p:cNvSpPr>
            <a:spLocks noGrp="1" noChangeArrowheads="1"/>
          </p:cNvSpPr>
          <p:nvPr>
            <p:ph type="body" idx="1"/>
          </p:nvPr>
        </p:nvSpPr>
        <p:spPr bwMode="white">
          <a:xfrm>
            <a:off x="152400" y="1600200"/>
            <a:ext cx="88392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6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2065" name="Rectangle 1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2066" name="Rectangle 18"/>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F86EC31-2373-40DB-86F2-33105E0666D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Lst>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l" rtl="0" eaLnBrk="1" fontAlgn="base" hangingPunct="1">
        <a:spcBef>
          <a:spcPct val="0"/>
        </a:spcBef>
        <a:spcAft>
          <a:spcPct val="0"/>
        </a:spcAft>
        <a:defRPr kumimoji="1" sz="4400">
          <a:solidFill>
            <a:schemeClr val="tx2"/>
          </a:solidFill>
          <a:latin typeface="Tahoma" pitchFamily="34" charset="0"/>
        </a:defRPr>
      </a:lvl2pPr>
      <a:lvl3pPr algn="l" rtl="0" eaLnBrk="1" fontAlgn="base" hangingPunct="1">
        <a:spcBef>
          <a:spcPct val="0"/>
        </a:spcBef>
        <a:spcAft>
          <a:spcPct val="0"/>
        </a:spcAft>
        <a:defRPr kumimoji="1" sz="4400">
          <a:solidFill>
            <a:schemeClr val="tx2"/>
          </a:solidFill>
          <a:latin typeface="Tahoma" pitchFamily="34" charset="0"/>
        </a:defRPr>
      </a:lvl3pPr>
      <a:lvl4pPr algn="l" rtl="0" eaLnBrk="1" fontAlgn="base" hangingPunct="1">
        <a:spcBef>
          <a:spcPct val="0"/>
        </a:spcBef>
        <a:spcAft>
          <a:spcPct val="0"/>
        </a:spcAft>
        <a:defRPr kumimoji="1" sz="4400">
          <a:solidFill>
            <a:schemeClr val="tx2"/>
          </a:solidFill>
          <a:latin typeface="Tahoma" pitchFamily="34" charset="0"/>
        </a:defRPr>
      </a:lvl4pPr>
      <a:lvl5pPr algn="l" rtl="0" eaLnBrk="1" fontAlgn="base" hangingPunct="1">
        <a:spcBef>
          <a:spcPct val="0"/>
        </a:spcBef>
        <a:spcAft>
          <a:spcPct val="0"/>
        </a:spcAft>
        <a:defRPr kumimoji="1" sz="4400">
          <a:solidFill>
            <a:schemeClr val="tx2"/>
          </a:solidFill>
          <a:latin typeface="Tahoma" pitchFamily="34" charset="0"/>
        </a:defRPr>
      </a:lvl5pPr>
      <a:lvl6pPr marL="457200" algn="l" rtl="0" eaLnBrk="1" fontAlgn="base" hangingPunct="1">
        <a:spcBef>
          <a:spcPct val="0"/>
        </a:spcBef>
        <a:spcAft>
          <a:spcPct val="0"/>
        </a:spcAft>
        <a:defRPr kumimoji="1" sz="4400">
          <a:solidFill>
            <a:schemeClr val="tx2"/>
          </a:solidFill>
          <a:latin typeface="Tahoma" pitchFamily="34" charset="0"/>
        </a:defRPr>
      </a:lvl6pPr>
      <a:lvl7pPr marL="914400" algn="l" rtl="0" eaLnBrk="1" fontAlgn="base" hangingPunct="1">
        <a:spcBef>
          <a:spcPct val="0"/>
        </a:spcBef>
        <a:spcAft>
          <a:spcPct val="0"/>
        </a:spcAft>
        <a:defRPr kumimoji="1" sz="4400">
          <a:solidFill>
            <a:schemeClr val="tx2"/>
          </a:solidFill>
          <a:latin typeface="Tahoma" pitchFamily="34" charset="0"/>
        </a:defRPr>
      </a:lvl7pPr>
      <a:lvl8pPr marL="1371600" algn="l" rtl="0" eaLnBrk="1" fontAlgn="base" hangingPunct="1">
        <a:spcBef>
          <a:spcPct val="0"/>
        </a:spcBef>
        <a:spcAft>
          <a:spcPct val="0"/>
        </a:spcAft>
        <a:defRPr kumimoji="1" sz="4400">
          <a:solidFill>
            <a:schemeClr val="tx2"/>
          </a:solidFill>
          <a:latin typeface="Tahoma" pitchFamily="34" charset="0"/>
        </a:defRPr>
      </a:lvl8pPr>
      <a:lvl9pPr marL="1828800" algn="l" rtl="0" eaLnBrk="1" fontAlgn="base" hangingPunct="1">
        <a:spcBef>
          <a:spcPct val="0"/>
        </a:spcBef>
        <a:spcAft>
          <a:spcPct val="0"/>
        </a:spcAft>
        <a:defRPr kumimoji="1"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hlink"/>
        </a:buClr>
        <a:buSzPct val="75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7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hlink"/>
        </a:buClr>
        <a:buSzPct val="75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hlink"/>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9.gif"/></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14.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s>
</file>

<file path=ppt/slides/_rels/slide1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6.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wmf"/><Relationship Id="rId4" Type="http://schemas.openxmlformats.org/officeDocument/2006/relationships/image" Target="../media/image19.wmf"/></Relationships>
</file>

<file path=ppt/slides/_rels/slide28.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smtClean="0"/>
              <a:t>Parish Social Ministry</a:t>
            </a:r>
            <a:br>
              <a:rPr lang="en-US" dirty="0" smtClean="0"/>
            </a:br>
            <a:endParaRPr lang="en-US" dirty="0"/>
          </a:p>
        </p:txBody>
      </p:sp>
      <p:sp>
        <p:nvSpPr>
          <p:cNvPr id="3" name="Subtitle 2"/>
          <p:cNvSpPr>
            <a:spLocks noGrp="1"/>
          </p:cNvSpPr>
          <p:nvPr>
            <p:ph type="subTitle" idx="1"/>
          </p:nvPr>
        </p:nvSpPr>
        <p:spPr/>
        <p:txBody>
          <a:bodyPr/>
          <a:lstStyle/>
          <a:p>
            <a:r>
              <a:rPr lang="en-US" dirty="0" smtClean="0"/>
              <a:t>From Getting Started to Running Smoothly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990600"/>
          </a:xfrm>
        </p:spPr>
        <p:txBody>
          <a:bodyPr>
            <a:normAutofit fontScale="90000"/>
          </a:bodyPr>
          <a:lstStyle/>
          <a:p>
            <a:pPr algn="ctr"/>
            <a:r>
              <a:rPr lang="en-US" dirty="0" smtClean="0"/>
              <a:t>A Responsibility for the </a:t>
            </a:r>
            <a:br>
              <a:rPr lang="en-US" dirty="0" smtClean="0"/>
            </a:br>
            <a:r>
              <a:rPr lang="en-US" b="1" dirty="0" smtClean="0"/>
              <a:t>ENTIRE</a:t>
            </a:r>
            <a:r>
              <a:rPr lang="en-US" dirty="0" smtClean="0"/>
              <a:t> Parish Community</a:t>
            </a:r>
            <a:endParaRPr lang="en-US" dirty="0"/>
          </a:p>
        </p:txBody>
      </p:sp>
      <p:sp>
        <p:nvSpPr>
          <p:cNvPr id="3" name="Content Placeholder 2"/>
          <p:cNvSpPr>
            <a:spLocks noGrp="1"/>
          </p:cNvSpPr>
          <p:nvPr>
            <p:ph idx="1"/>
          </p:nvPr>
        </p:nvSpPr>
        <p:spPr/>
        <p:txBody>
          <a:bodyPr/>
          <a:lstStyle/>
          <a:p>
            <a:pPr>
              <a:buNone/>
            </a:pPr>
            <a:r>
              <a:rPr lang="en-US" dirty="0" smtClean="0"/>
              <a:t>Again, as the US Bishops stated:</a:t>
            </a:r>
          </a:p>
          <a:p>
            <a:pPr>
              <a:buNone/>
            </a:pPr>
            <a:endParaRPr lang="en-US" dirty="0" smtClean="0"/>
          </a:p>
          <a:p>
            <a:pPr>
              <a:buNone/>
            </a:pPr>
            <a:r>
              <a:rPr lang="en-US" dirty="0" smtClean="0"/>
              <a:t>“</a:t>
            </a:r>
            <a:r>
              <a:rPr lang="en-US" i="1" dirty="0" smtClean="0"/>
              <a:t>We need to build local communities of faith where our </a:t>
            </a:r>
            <a:r>
              <a:rPr lang="en-US" b="1" i="1" u="sng" dirty="0" smtClean="0"/>
              <a:t>social teaching is central, not fringe; where social ministry is integral, not optional</a:t>
            </a:r>
            <a:r>
              <a:rPr lang="en-US" i="1" dirty="0" smtClean="0"/>
              <a:t>; where it is </a:t>
            </a:r>
            <a:r>
              <a:rPr lang="en-US" b="1" i="1" u="sng" dirty="0" smtClean="0"/>
              <a:t>the work of every believer,</a:t>
            </a:r>
            <a:r>
              <a:rPr lang="en-US" i="1" dirty="0" smtClean="0"/>
              <a:t> not just the mission of a few committed people and committees.</a:t>
            </a:r>
            <a:endParaRPr lang="en-US" i="1" dirty="0"/>
          </a:p>
        </p:txBody>
      </p:sp>
      <p:pic>
        <p:nvPicPr>
          <p:cNvPr id="67589" name="Picture 5" descr="C:\Users\carol\AppData\Local\Microsoft\Windows\Temporary Internet Files\Content.IE5\05349YZ5\MCBD08228_0000[1].wmf"/>
          <p:cNvPicPr>
            <a:picLocks noChangeAspect="1" noChangeArrowheads="1"/>
          </p:cNvPicPr>
          <p:nvPr/>
        </p:nvPicPr>
        <p:blipFill>
          <a:blip r:embed="rId3" cstate="print"/>
          <a:srcRect/>
          <a:stretch>
            <a:fillRect/>
          </a:stretch>
        </p:blipFill>
        <p:spPr bwMode="auto">
          <a:xfrm>
            <a:off x="7437874" y="5257800"/>
            <a:ext cx="1420528" cy="1600200"/>
          </a:xfrm>
          <a:prstGeom prst="rect">
            <a:avLst/>
          </a:prstGeom>
          <a:noFill/>
        </p:spPr>
      </p:pic>
      <p:pic>
        <p:nvPicPr>
          <p:cNvPr id="67592" name="Picture 8" descr="C:\Users\carol\AppData\Local\Microsoft\Windows\Temporary Internet Files\Content.IE5\HZ11PNQ2\MCj03973080000[1].wmf"/>
          <p:cNvPicPr>
            <a:picLocks noChangeAspect="1" noChangeArrowheads="1"/>
          </p:cNvPicPr>
          <p:nvPr/>
        </p:nvPicPr>
        <p:blipFill>
          <a:blip r:embed="rId4" cstate="print"/>
          <a:srcRect/>
          <a:stretch>
            <a:fillRect/>
          </a:stretch>
        </p:blipFill>
        <p:spPr bwMode="auto">
          <a:xfrm>
            <a:off x="7315200" y="1371600"/>
            <a:ext cx="1395374" cy="155486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One Model, </a:t>
            </a:r>
            <a:r>
              <a:rPr lang="en-US" i="1" dirty="0" smtClean="0">
                <a:solidFill>
                  <a:srgbClr val="FF0000"/>
                </a:solidFill>
              </a:rPr>
              <a:t>Not the </a:t>
            </a:r>
            <a:r>
              <a:rPr lang="en-US" b="1" i="1" dirty="0" smtClean="0">
                <a:solidFill>
                  <a:srgbClr val="FF0000"/>
                </a:solidFill>
              </a:rPr>
              <a:t>Only</a:t>
            </a:r>
            <a:r>
              <a:rPr lang="en-US" i="1" dirty="0" smtClean="0">
                <a:solidFill>
                  <a:srgbClr val="FF0000"/>
                </a:solidFill>
              </a:rPr>
              <a:t> </a:t>
            </a:r>
            <a:r>
              <a:rPr lang="en-US" dirty="0" smtClean="0"/>
              <a:t>Model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There are many models that a parish can create to:</a:t>
            </a:r>
          </a:p>
          <a:p>
            <a:pPr>
              <a:buNone/>
            </a:pPr>
            <a:endParaRPr lang="en-US" dirty="0" smtClean="0"/>
          </a:p>
          <a:p>
            <a:pPr lvl="1"/>
            <a:r>
              <a:rPr lang="en-US" dirty="0" smtClean="0"/>
              <a:t>Ensure that “organizing” and “doing” social ministry happens</a:t>
            </a:r>
          </a:p>
          <a:p>
            <a:pPr lvl="1">
              <a:buNone/>
            </a:pPr>
            <a:endParaRPr lang="en-US" dirty="0" smtClean="0"/>
          </a:p>
          <a:p>
            <a:pPr lvl="1"/>
            <a:r>
              <a:rPr lang="en-US" dirty="0" smtClean="0"/>
              <a:t>Ensure that our social mission is woven throughout parish life</a:t>
            </a:r>
          </a:p>
          <a:p>
            <a:pPr lvl="1">
              <a:buNone/>
            </a:pPr>
            <a:endParaRPr lang="en-US" dirty="0" smtClean="0"/>
          </a:p>
          <a:p>
            <a:pPr lvl="1"/>
            <a:r>
              <a:rPr lang="en-US" dirty="0" smtClean="0"/>
              <a:t>Ensure that social ministry includes a variety of opportunities for parishioners to act through service and through advocacy or working for justice and peace</a:t>
            </a:r>
          </a:p>
          <a:p>
            <a:pPr lvl="1">
              <a:buNone/>
            </a:pPr>
            <a:endParaRPr lang="en-US" dirty="0" smtClean="0"/>
          </a:p>
          <a:p>
            <a:pPr lvl="1">
              <a:buNone/>
            </a:pPr>
            <a:r>
              <a:rPr lang="en-US" dirty="0" smtClean="0"/>
              <a:t>Experimentation is encouraged because the structure must meet the </a:t>
            </a:r>
            <a:r>
              <a:rPr lang="en-US" b="1" i="1" dirty="0" smtClean="0"/>
              <a:t>unique qualities and challenges of each parish</a:t>
            </a:r>
          </a:p>
          <a:p>
            <a:pPr lvl="1">
              <a:buNone/>
            </a:pPr>
            <a:endParaRPr lang="en-US" dirty="0" smtClean="0"/>
          </a:p>
          <a:p>
            <a:pPr lvl="1">
              <a:buNone/>
            </a:pPr>
            <a:r>
              <a:rPr lang="en-US" dirty="0" smtClean="0"/>
              <a:t>Most important point is to make sure that </a:t>
            </a:r>
            <a:r>
              <a:rPr lang="en-US" b="1" i="1" dirty="0" smtClean="0"/>
              <a:t>a core group of people are specifically responsible </a:t>
            </a:r>
            <a:r>
              <a:rPr lang="en-US" dirty="0" smtClean="0"/>
              <a:t>for helping the parish act on each of the elements of effective parish social ministry.</a:t>
            </a:r>
          </a:p>
          <a:p>
            <a:pPr lvl="1"/>
            <a:endParaRPr lang="en-US" dirty="0"/>
          </a:p>
        </p:txBody>
      </p:sp>
      <p:pic>
        <p:nvPicPr>
          <p:cNvPr id="41988" name="Picture 4" descr="C:\Users\carol\AppData\Local\Microsoft\Windows\Temporary Internet Files\Content.IE5\V36GDCX5\MCj02379450000[1].wmf"/>
          <p:cNvPicPr>
            <a:picLocks noChangeAspect="1" noChangeArrowheads="1"/>
          </p:cNvPicPr>
          <p:nvPr/>
        </p:nvPicPr>
        <p:blipFill>
          <a:blip r:embed="rId3" cstate="print"/>
          <a:srcRect/>
          <a:stretch>
            <a:fillRect/>
          </a:stretch>
        </p:blipFill>
        <p:spPr bwMode="auto">
          <a:xfrm>
            <a:off x="6940990" y="609600"/>
            <a:ext cx="2203010" cy="182427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Ministry in a Parish</a:t>
            </a:r>
            <a:endParaRPr lang="en-US" dirty="0"/>
          </a:p>
        </p:txBody>
      </p:sp>
      <p:sp>
        <p:nvSpPr>
          <p:cNvPr id="3" name="Content Placeholder 2"/>
          <p:cNvSpPr>
            <a:spLocks noGrp="1"/>
          </p:cNvSpPr>
          <p:nvPr>
            <p:ph idx="1"/>
          </p:nvPr>
        </p:nvSpPr>
        <p:spPr/>
        <p:txBody>
          <a:bodyPr>
            <a:normAutofit/>
          </a:bodyPr>
          <a:lstStyle/>
          <a:p>
            <a:r>
              <a:rPr lang="en-US" sz="2400" dirty="0" smtClean="0"/>
              <a:t>Can take on a variety of forms and organization (structure)</a:t>
            </a:r>
          </a:p>
          <a:p>
            <a:pPr>
              <a:buNone/>
            </a:pPr>
            <a:endParaRPr lang="en-US" sz="2400" dirty="0" smtClean="0"/>
          </a:p>
          <a:p>
            <a:r>
              <a:rPr lang="en-US" sz="2400" dirty="0" smtClean="0"/>
              <a:t>They are incredible signs of Christ alive in our world, working through the faithful to bring love to those who need it the most and to transform the world’s social structures to better reflect God’s Kingdom of peace and justice.</a:t>
            </a:r>
          </a:p>
          <a:p>
            <a:pPr>
              <a:buNone/>
            </a:pPr>
            <a:endParaRPr lang="en-US" sz="2400" dirty="0" smtClean="0"/>
          </a:p>
          <a:p>
            <a:r>
              <a:rPr lang="en-US" sz="2400" dirty="0" smtClean="0"/>
              <a:t>Our Catholic doctrine </a:t>
            </a:r>
            <a:r>
              <a:rPr lang="en-US" sz="2400" u="sng" dirty="0" smtClean="0"/>
              <a:t>insists </a:t>
            </a:r>
            <a:r>
              <a:rPr lang="en-US" sz="2400" dirty="0" smtClean="0"/>
              <a:t>that these tasks are constitutive (essential) dimensions of living out the Gospel and are necessary responsibilities of our parishes.</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Two Feet of Christian Service</a:t>
            </a:r>
            <a:endParaRPr lang="en-US" dirty="0"/>
          </a:p>
        </p:txBody>
      </p:sp>
      <p:sp>
        <p:nvSpPr>
          <p:cNvPr id="37" name="Content Placeholder 36"/>
          <p:cNvSpPr>
            <a:spLocks noGrp="1"/>
          </p:cNvSpPr>
          <p:nvPr>
            <p:ph sz="half" idx="1"/>
          </p:nvPr>
        </p:nvSpPr>
        <p:spPr>
          <a:ln>
            <a:solidFill>
              <a:srgbClr val="FF0000"/>
            </a:solidFill>
          </a:ln>
        </p:spPr>
        <p:txBody>
          <a:bodyPr>
            <a:normAutofit fontScale="47500" lnSpcReduction="20000"/>
          </a:bodyPr>
          <a:lstStyle/>
          <a:p>
            <a:endParaRPr lang="en-US" dirty="0"/>
          </a:p>
        </p:txBody>
      </p:sp>
      <p:sp>
        <p:nvSpPr>
          <p:cNvPr id="38" name="Content Placeholder 37"/>
          <p:cNvSpPr>
            <a:spLocks noGrp="1"/>
          </p:cNvSpPr>
          <p:nvPr>
            <p:ph sz="half" idx="2"/>
          </p:nvPr>
        </p:nvSpPr>
        <p:spPr>
          <a:ln>
            <a:solidFill>
              <a:srgbClr val="FF0000"/>
            </a:solidFill>
          </a:ln>
        </p:spPr>
        <p:txBody>
          <a:bodyPr>
            <a:normAutofit fontScale="47500" lnSpcReduction="20000"/>
          </a:bodyPr>
          <a:lstStyle/>
          <a:p>
            <a:pPr>
              <a:buNone/>
            </a:pPr>
            <a:r>
              <a:rPr lang="en-US" b="1" dirty="0" smtClean="0"/>
              <a:t>	</a:t>
            </a:r>
          </a:p>
          <a:p>
            <a:pPr>
              <a:buNone/>
            </a:pPr>
            <a:r>
              <a:rPr lang="en-US" sz="4200" b="1" dirty="0" smtClean="0"/>
              <a:t>Charity	                       Justice</a:t>
            </a:r>
            <a:r>
              <a:rPr lang="en-US" sz="4200" dirty="0" smtClean="0"/>
              <a:t>	</a:t>
            </a:r>
          </a:p>
          <a:p>
            <a:pPr>
              <a:buNone/>
            </a:pPr>
            <a:r>
              <a:rPr lang="en-US" dirty="0" smtClean="0"/>
              <a:t>Direct Service	      Social Change			</a:t>
            </a:r>
          </a:p>
          <a:p>
            <a:pPr>
              <a:buNone/>
            </a:pPr>
            <a:endParaRPr lang="en-US" dirty="0" smtClean="0"/>
          </a:p>
          <a:p>
            <a:r>
              <a:rPr lang="en-US" sz="4200" dirty="0" smtClean="0"/>
              <a:t>It takes two feet to walk. Otherwise we lose balance.</a:t>
            </a:r>
          </a:p>
          <a:p>
            <a:r>
              <a:rPr lang="en-US" sz="4200" dirty="0" smtClean="0"/>
              <a:t>If we use </a:t>
            </a:r>
            <a:r>
              <a:rPr lang="en-US" sz="4200" b="1" u="sng" dirty="0" smtClean="0"/>
              <a:t>only</a:t>
            </a:r>
            <a:r>
              <a:rPr lang="en-US" sz="4200" dirty="0" smtClean="0"/>
              <a:t> the first foot (direct service), we can make matters worse by fostering dependency.</a:t>
            </a:r>
          </a:p>
          <a:p>
            <a:r>
              <a:rPr lang="en-US" sz="4200" dirty="0" smtClean="0"/>
              <a:t>If we use </a:t>
            </a:r>
            <a:r>
              <a:rPr lang="en-US" sz="4200" b="1" u="sng" dirty="0" smtClean="0"/>
              <a:t>only</a:t>
            </a:r>
            <a:r>
              <a:rPr lang="en-US" sz="4200" dirty="0" smtClean="0"/>
              <a:t> the second foot (social change) we run the risk of becoming too far removed from the reality of the problem</a:t>
            </a:r>
          </a:p>
          <a:p>
            <a:r>
              <a:rPr lang="en-US" sz="4200" dirty="0" smtClean="0"/>
              <a:t>A true Christian faith requires </a:t>
            </a:r>
            <a:r>
              <a:rPr lang="en-US" sz="4200" b="1" u="sng" dirty="0" smtClean="0"/>
              <a:t>both steps</a:t>
            </a:r>
            <a:endParaRPr lang="en-US" sz="4200" b="1" u="sng" dirty="0"/>
          </a:p>
        </p:txBody>
      </p:sp>
      <p:pic>
        <p:nvPicPr>
          <p:cNvPr id="22532" name="Picture 4"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3" name="Picture 5"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4" name="Picture 6"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5" name="Picture 7"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6" name="Picture 8"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7" name="Picture 9"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8" name="Picture 10"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39" name="Picture 11"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0" name="Picture 12"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1" name="Picture 13"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2" name="Picture 14"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3" name="Picture 15"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4" name="Picture 16" descr="Justice &amp; Charity: you need both feet to walk and keep your balance"/>
          <p:cNvPicPr>
            <a:picLocks noChangeAspect="1" noChangeArrowheads="1"/>
          </p:cNvPicPr>
          <p:nvPr/>
        </p:nvPicPr>
        <p:blipFill>
          <a:blip r:embed="rId4" cstate="print"/>
          <a:srcRect/>
          <a:stretch>
            <a:fillRect/>
          </a:stretch>
        </p:blipFill>
        <p:spPr bwMode="auto">
          <a:xfrm>
            <a:off x="914400" y="2209800"/>
            <a:ext cx="2857500" cy="3048000"/>
          </a:xfrm>
          <a:prstGeom prst="rect">
            <a:avLst/>
          </a:prstGeom>
          <a:noFill/>
        </p:spPr>
      </p:pic>
      <p:pic>
        <p:nvPicPr>
          <p:cNvPr id="22545" name="Picture 17"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6" name="Picture 18"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7" name="Picture 19"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8" name="Picture 20"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49" name="Picture 21"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0" name="Picture 22"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1" name="Picture 23"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2" name="Picture 24"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3" name="Picture 25"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4" name="Picture 26"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5" name="Picture 27"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pic>
        <p:nvPicPr>
          <p:cNvPr id="22556" name="Picture 28" descr="http://www.aodonline.org/aodonline-sqlimages/logos/bulleticon_small.gif"/>
          <p:cNvPicPr>
            <a:picLocks noChangeAspect="1" noChangeArrowheads="1"/>
          </p:cNvPicPr>
          <p:nvPr/>
        </p:nvPicPr>
        <p:blipFill>
          <a:blip r:embed="rId3" cstate="print"/>
          <a:srcRect/>
          <a:stretch>
            <a:fillRect/>
          </a:stretch>
        </p:blipFill>
        <p:spPr bwMode="auto">
          <a:xfrm>
            <a:off x="0" y="0"/>
            <a:ext cx="161925" cy="16192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524000" y="1676400"/>
          <a:ext cx="6096000" cy="378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Diagram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7" name="Diagram 6"/>
          <p:cNvGraphicFramePr/>
          <p:nvPr/>
        </p:nvGraphicFramePr>
        <p:xfrm>
          <a:off x="1524000" y="1397000"/>
          <a:ext cx="6096000" cy="4546600"/>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700" dirty="0" smtClean="0"/>
              <a:t>One Model, Not the Only Model</a:t>
            </a:r>
            <a:r>
              <a:rPr lang="en-US" dirty="0" smtClean="0"/>
              <a:t/>
            </a:r>
            <a:br>
              <a:rPr lang="en-US" dirty="0" smtClean="0"/>
            </a:br>
            <a:r>
              <a:rPr lang="en-US" sz="3600" b="1" dirty="0" smtClean="0"/>
              <a:t>The Coordination Team</a:t>
            </a:r>
            <a:endParaRPr lang="en-US" sz="3600" b="1" dirty="0"/>
          </a:p>
        </p:txBody>
      </p:sp>
      <p:graphicFrame>
        <p:nvGraphicFramePr>
          <p:cNvPr id="6" name="Content Placeholder 5"/>
          <p:cNvGraphicFramePr>
            <a:graphicFrameLocks noGrp="1"/>
          </p:cNvGraphicFramePr>
          <p:nvPr>
            <p:ph idx="1"/>
          </p:nvPr>
        </p:nvGraphicFramePr>
        <p:xfrm>
          <a:off x="152400" y="1600200"/>
          <a:ext cx="88392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8434" name="Picture 2" descr="C:\Users\carol\AppData\Local\Microsoft\Windows\Temporary Internet Files\Content.IE5\FA416RXE\MCj04124580000[1].wmf"/>
          <p:cNvPicPr>
            <a:picLocks noChangeAspect="1" noChangeArrowheads="1"/>
          </p:cNvPicPr>
          <p:nvPr/>
        </p:nvPicPr>
        <p:blipFill>
          <a:blip r:embed="rId8" cstate="print"/>
          <a:srcRect/>
          <a:stretch>
            <a:fillRect/>
          </a:stretch>
        </p:blipFill>
        <p:spPr bwMode="auto">
          <a:xfrm>
            <a:off x="2590800" y="3124200"/>
            <a:ext cx="1143000" cy="134110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153400" cy="990600"/>
          </a:xfrm>
        </p:spPr>
        <p:txBody>
          <a:bodyPr>
            <a:normAutofit fontScale="90000"/>
          </a:bodyPr>
          <a:lstStyle/>
          <a:p>
            <a:pPr algn="ctr"/>
            <a:r>
              <a:rPr lang="en-US" dirty="0" smtClean="0"/>
              <a:t>Parish Social Ministry </a:t>
            </a:r>
            <a:br>
              <a:rPr lang="en-US" dirty="0" smtClean="0"/>
            </a:br>
            <a:r>
              <a:rPr lang="en-US" dirty="0" smtClean="0"/>
              <a:t>Coordination Team</a:t>
            </a:r>
            <a:endParaRPr lang="en-US" dirty="0"/>
          </a:p>
        </p:txBody>
      </p:sp>
      <p:sp>
        <p:nvSpPr>
          <p:cNvPr id="3" name="Content Placeholder 2"/>
          <p:cNvSpPr>
            <a:spLocks noGrp="1"/>
          </p:cNvSpPr>
          <p:nvPr>
            <p:ph idx="1"/>
          </p:nvPr>
        </p:nvSpPr>
        <p:spPr>
          <a:xfrm>
            <a:off x="609600" y="1600200"/>
            <a:ext cx="8153400" cy="4495800"/>
          </a:xfrm>
        </p:spPr>
        <p:txBody>
          <a:bodyPr>
            <a:noAutofit/>
          </a:bodyPr>
          <a:lstStyle/>
          <a:p>
            <a:r>
              <a:rPr lang="en-US" sz="2800" dirty="0" smtClean="0"/>
              <a:t>Usually made up of leaders or </a:t>
            </a:r>
          </a:p>
          <a:p>
            <a:pPr>
              <a:buNone/>
            </a:pPr>
            <a:r>
              <a:rPr lang="en-US" sz="2800" dirty="0" smtClean="0"/>
              <a:t>	representatives from each of the social </a:t>
            </a:r>
          </a:p>
          <a:p>
            <a:pPr>
              <a:buNone/>
            </a:pPr>
            <a:r>
              <a:rPr lang="en-US" sz="2800" dirty="0" smtClean="0"/>
              <a:t>	ministry sub-areas</a:t>
            </a:r>
          </a:p>
          <a:p>
            <a:pPr>
              <a:buNone/>
            </a:pPr>
            <a:endParaRPr lang="en-US" sz="2800" dirty="0" smtClean="0"/>
          </a:p>
          <a:p>
            <a:r>
              <a:rPr lang="en-US" sz="2800" dirty="0" smtClean="0"/>
              <a:t>They meet regularly (monthly) to keep ach other informed about parish social ministry activities.</a:t>
            </a:r>
          </a:p>
          <a:p>
            <a:endParaRPr lang="en-US" sz="2800" dirty="0" smtClean="0"/>
          </a:p>
          <a:p>
            <a:r>
              <a:rPr lang="en-US" sz="2800" dirty="0" smtClean="0"/>
              <a:t>A chair person or co-chairpersons convenes and runs the meetings.</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22238"/>
            <a:ext cx="7543800" cy="563562"/>
          </a:xfrm>
        </p:spPr>
        <p:txBody>
          <a:bodyPr>
            <a:normAutofit fontScale="90000"/>
          </a:bodyPr>
          <a:lstStyle/>
          <a:p>
            <a:pPr algn="ctr" eaLnBrk="1" hangingPunct="1"/>
            <a:r>
              <a:rPr lang="en-US" sz="3500" dirty="0" smtClean="0"/>
              <a:t>Setting the Stage*</a:t>
            </a:r>
          </a:p>
        </p:txBody>
      </p:sp>
      <p:pic>
        <p:nvPicPr>
          <p:cNvPr id="15363" name="Picture 4"/>
          <p:cNvPicPr>
            <a:picLocks noGrp="1" noChangeAspect="1" noChangeArrowheads="1"/>
          </p:cNvPicPr>
          <p:nvPr>
            <p:ph idx="1"/>
          </p:nvPr>
        </p:nvPicPr>
        <p:blipFill>
          <a:blip r:embed="rId3" cstate="print"/>
          <a:srcRect/>
          <a:stretch>
            <a:fillRect/>
          </a:stretch>
        </p:blipFill>
        <p:spPr>
          <a:xfrm>
            <a:off x="838200" y="1571490"/>
            <a:ext cx="8001000" cy="5057909"/>
          </a:xfr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Communities of Salt and Light Basic Structure for Parish Teams</a:t>
            </a:r>
            <a:endParaRPr lang="en-US" sz="2800" dirty="0"/>
          </a:p>
        </p:txBody>
      </p:sp>
      <p:graphicFrame>
        <p:nvGraphicFramePr>
          <p:cNvPr id="4" name="Content Placeholder 3"/>
          <p:cNvGraphicFramePr>
            <a:graphicFrameLocks noGrp="1"/>
          </p:cNvGraphicFramePr>
          <p:nvPr>
            <p:ph idx="1"/>
          </p:nvPr>
        </p:nvGraphicFramePr>
        <p:xfrm>
          <a:off x="152400" y="1600200"/>
          <a:ext cx="88392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609600"/>
            <a:ext cx="8763000" cy="685800"/>
          </a:xfrm>
        </p:spPr>
        <p:txBody>
          <a:bodyPr>
            <a:normAutofit/>
          </a:bodyPr>
          <a:lstStyle/>
          <a:p>
            <a:pPr algn="ctr" eaLnBrk="1" hangingPunct="1"/>
            <a:r>
              <a:rPr lang="en-US" sz="2800" b="0" dirty="0" smtClean="0"/>
              <a:t>How to organize a team of leaders?</a:t>
            </a:r>
          </a:p>
        </p:txBody>
      </p:sp>
      <p:sp>
        <p:nvSpPr>
          <p:cNvPr id="11267" name="Rectangle 3"/>
          <p:cNvSpPr>
            <a:spLocks noGrp="1" noChangeArrowheads="1"/>
          </p:cNvSpPr>
          <p:nvPr>
            <p:ph idx="1"/>
          </p:nvPr>
        </p:nvSpPr>
        <p:spPr/>
        <p:txBody>
          <a:bodyPr/>
          <a:lstStyle/>
          <a:p>
            <a:pPr eaLnBrk="1" hangingPunct="1"/>
            <a:endParaRPr lang="en-US" dirty="0" smtClean="0"/>
          </a:p>
          <a:p>
            <a:pPr eaLnBrk="1" hangingPunct="1"/>
            <a:endParaRPr lang="en-US" dirty="0" smtClean="0"/>
          </a:p>
        </p:txBody>
      </p:sp>
      <p:sp>
        <p:nvSpPr>
          <p:cNvPr id="11268" name="Puzzle5"/>
          <p:cNvSpPr>
            <a:spLocks noChangeAspect="1" noEditPoints="1" noChangeArrowheads="1"/>
          </p:cNvSpPr>
          <p:nvPr/>
        </p:nvSpPr>
        <p:spPr bwMode="blackWhite">
          <a:xfrm>
            <a:off x="5867400" y="1219200"/>
            <a:ext cx="3276600" cy="2286000"/>
          </a:xfrm>
          <a:custGeom>
            <a:avLst/>
            <a:gdLst>
              <a:gd name="T0" fmla="*/ 4880 w 21600"/>
              <a:gd name="T1" fmla="*/ 6714 h 21600"/>
              <a:gd name="T2" fmla="*/ 16494 w 21600"/>
              <a:gd name="T3" fmla="*/ 13712 h 21600"/>
            </a:gdLst>
            <a:ahLst/>
            <a:cxnLst/>
            <a:rect l="T0" t="T1" r="T2" b="T3"/>
            <a:pathLst>
              <a:path w="21600" h="21600">
                <a:moveTo>
                  <a:pt x="4281" y="12397"/>
                </a:moveTo>
                <a:lnTo>
                  <a:pt x="4168" y="12510"/>
                </a:lnTo>
                <a:lnTo>
                  <a:pt x="4044" y="12623"/>
                </a:lnTo>
                <a:lnTo>
                  <a:pt x="3931" y="12680"/>
                </a:lnTo>
                <a:lnTo>
                  <a:pt x="3807" y="12736"/>
                </a:lnTo>
                <a:lnTo>
                  <a:pt x="3671" y="12736"/>
                </a:lnTo>
                <a:lnTo>
                  <a:pt x="3558" y="12736"/>
                </a:lnTo>
                <a:lnTo>
                  <a:pt x="3434" y="12708"/>
                </a:lnTo>
                <a:lnTo>
                  <a:pt x="3321" y="12651"/>
                </a:lnTo>
                <a:lnTo>
                  <a:pt x="3061" y="12538"/>
                </a:lnTo>
                <a:lnTo>
                  <a:pt x="2824" y="12383"/>
                </a:lnTo>
                <a:lnTo>
                  <a:pt x="2564" y="12185"/>
                </a:lnTo>
                <a:lnTo>
                  <a:pt x="2327" y="12029"/>
                </a:lnTo>
                <a:lnTo>
                  <a:pt x="2067" y="11860"/>
                </a:lnTo>
                <a:lnTo>
                  <a:pt x="1807" y="11718"/>
                </a:lnTo>
                <a:lnTo>
                  <a:pt x="1671" y="11704"/>
                </a:lnTo>
                <a:lnTo>
                  <a:pt x="1547" y="11676"/>
                </a:lnTo>
                <a:lnTo>
                  <a:pt x="1412" y="11676"/>
                </a:lnTo>
                <a:lnTo>
                  <a:pt x="1287" y="11676"/>
                </a:lnTo>
                <a:lnTo>
                  <a:pt x="1152" y="11704"/>
                </a:lnTo>
                <a:lnTo>
                  <a:pt x="1005" y="11775"/>
                </a:lnTo>
                <a:lnTo>
                  <a:pt x="869" y="11860"/>
                </a:lnTo>
                <a:lnTo>
                  <a:pt x="745" y="12001"/>
                </a:lnTo>
                <a:lnTo>
                  <a:pt x="587" y="12128"/>
                </a:lnTo>
                <a:lnTo>
                  <a:pt x="463" y="12326"/>
                </a:lnTo>
                <a:lnTo>
                  <a:pt x="305" y="12567"/>
                </a:lnTo>
                <a:lnTo>
                  <a:pt x="180" y="12835"/>
                </a:lnTo>
                <a:lnTo>
                  <a:pt x="112" y="13005"/>
                </a:lnTo>
                <a:lnTo>
                  <a:pt x="67" y="13189"/>
                </a:lnTo>
                <a:lnTo>
                  <a:pt x="45" y="13429"/>
                </a:lnTo>
                <a:lnTo>
                  <a:pt x="45" y="13683"/>
                </a:lnTo>
                <a:lnTo>
                  <a:pt x="67" y="13924"/>
                </a:lnTo>
                <a:lnTo>
                  <a:pt x="135" y="14192"/>
                </a:lnTo>
                <a:lnTo>
                  <a:pt x="225" y="14447"/>
                </a:lnTo>
                <a:lnTo>
                  <a:pt x="327" y="14687"/>
                </a:lnTo>
                <a:lnTo>
                  <a:pt x="485" y="14899"/>
                </a:lnTo>
                <a:lnTo>
                  <a:pt x="655" y="15097"/>
                </a:lnTo>
                <a:lnTo>
                  <a:pt x="768" y="15168"/>
                </a:lnTo>
                <a:lnTo>
                  <a:pt x="869" y="15252"/>
                </a:lnTo>
                <a:lnTo>
                  <a:pt x="982" y="15309"/>
                </a:lnTo>
                <a:lnTo>
                  <a:pt x="1118" y="15365"/>
                </a:lnTo>
                <a:lnTo>
                  <a:pt x="1242" y="15394"/>
                </a:lnTo>
                <a:lnTo>
                  <a:pt x="1389" y="15422"/>
                </a:lnTo>
                <a:lnTo>
                  <a:pt x="1547" y="15422"/>
                </a:lnTo>
                <a:lnTo>
                  <a:pt x="1717" y="15422"/>
                </a:lnTo>
                <a:lnTo>
                  <a:pt x="1897" y="15394"/>
                </a:lnTo>
                <a:lnTo>
                  <a:pt x="2067" y="15365"/>
                </a:lnTo>
                <a:lnTo>
                  <a:pt x="2259" y="15281"/>
                </a:lnTo>
                <a:lnTo>
                  <a:pt x="2462" y="15196"/>
                </a:lnTo>
                <a:lnTo>
                  <a:pt x="2779" y="15069"/>
                </a:lnTo>
                <a:lnTo>
                  <a:pt x="3038" y="14956"/>
                </a:lnTo>
                <a:lnTo>
                  <a:pt x="3298" y="14871"/>
                </a:lnTo>
                <a:lnTo>
                  <a:pt x="3547" y="14842"/>
                </a:lnTo>
                <a:lnTo>
                  <a:pt x="3648" y="14871"/>
                </a:lnTo>
                <a:lnTo>
                  <a:pt x="3761" y="14899"/>
                </a:lnTo>
                <a:lnTo>
                  <a:pt x="3841" y="14956"/>
                </a:lnTo>
                <a:lnTo>
                  <a:pt x="3953" y="15040"/>
                </a:lnTo>
                <a:lnTo>
                  <a:pt x="4044" y="15139"/>
                </a:lnTo>
                <a:lnTo>
                  <a:pt x="4123" y="15281"/>
                </a:lnTo>
                <a:lnTo>
                  <a:pt x="4213" y="15450"/>
                </a:lnTo>
                <a:lnTo>
                  <a:pt x="4281" y="15662"/>
                </a:lnTo>
                <a:lnTo>
                  <a:pt x="4360" y="15903"/>
                </a:lnTo>
                <a:lnTo>
                  <a:pt x="4428" y="16171"/>
                </a:lnTo>
                <a:lnTo>
                  <a:pt x="4473" y="16482"/>
                </a:lnTo>
                <a:lnTo>
                  <a:pt x="4541" y="16779"/>
                </a:lnTo>
                <a:lnTo>
                  <a:pt x="4586" y="17132"/>
                </a:lnTo>
                <a:lnTo>
                  <a:pt x="4609" y="17486"/>
                </a:lnTo>
                <a:lnTo>
                  <a:pt x="4620" y="17868"/>
                </a:lnTo>
                <a:lnTo>
                  <a:pt x="4620" y="18235"/>
                </a:lnTo>
                <a:lnTo>
                  <a:pt x="4620" y="18617"/>
                </a:lnTo>
                <a:lnTo>
                  <a:pt x="4620" y="19027"/>
                </a:lnTo>
                <a:lnTo>
                  <a:pt x="4586" y="19408"/>
                </a:lnTo>
                <a:lnTo>
                  <a:pt x="4541" y="19790"/>
                </a:lnTo>
                <a:lnTo>
                  <a:pt x="4496" y="20172"/>
                </a:lnTo>
                <a:lnTo>
                  <a:pt x="4405" y="20525"/>
                </a:lnTo>
                <a:lnTo>
                  <a:pt x="4326" y="20879"/>
                </a:lnTo>
                <a:lnTo>
                  <a:pt x="4236" y="21204"/>
                </a:lnTo>
                <a:lnTo>
                  <a:pt x="4778" y="21204"/>
                </a:lnTo>
                <a:lnTo>
                  <a:pt x="5298" y="21204"/>
                </a:lnTo>
                <a:lnTo>
                  <a:pt x="5817" y="21204"/>
                </a:lnTo>
                <a:lnTo>
                  <a:pt x="6269" y="21204"/>
                </a:lnTo>
                <a:lnTo>
                  <a:pt x="6710" y="21204"/>
                </a:lnTo>
                <a:lnTo>
                  <a:pt x="7094" y="21204"/>
                </a:lnTo>
                <a:lnTo>
                  <a:pt x="7444" y="21204"/>
                </a:lnTo>
                <a:lnTo>
                  <a:pt x="7704" y="21204"/>
                </a:lnTo>
                <a:lnTo>
                  <a:pt x="8054" y="21062"/>
                </a:lnTo>
                <a:lnTo>
                  <a:pt x="8337" y="20935"/>
                </a:lnTo>
                <a:lnTo>
                  <a:pt x="8597" y="20737"/>
                </a:lnTo>
                <a:lnTo>
                  <a:pt x="8834" y="20553"/>
                </a:lnTo>
                <a:lnTo>
                  <a:pt x="9003" y="20327"/>
                </a:lnTo>
                <a:lnTo>
                  <a:pt x="9184" y="20087"/>
                </a:lnTo>
                <a:lnTo>
                  <a:pt x="9286" y="19847"/>
                </a:lnTo>
                <a:lnTo>
                  <a:pt x="9376" y="19592"/>
                </a:lnTo>
                <a:lnTo>
                  <a:pt x="9444" y="19324"/>
                </a:lnTo>
                <a:lnTo>
                  <a:pt x="9466" y="19055"/>
                </a:lnTo>
                <a:lnTo>
                  <a:pt x="9466" y="18786"/>
                </a:lnTo>
                <a:lnTo>
                  <a:pt x="9421" y="18546"/>
                </a:lnTo>
                <a:lnTo>
                  <a:pt x="9353" y="18263"/>
                </a:lnTo>
                <a:lnTo>
                  <a:pt x="9241" y="18023"/>
                </a:lnTo>
                <a:lnTo>
                  <a:pt x="9139" y="17783"/>
                </a:lnTo>
                <a:lnTo>
                  <a:pt x="8958" y="17557"/>
                </a:lnTo>
                <a:lnTo>
                  <a:pt x="8811" y="17316"/>
                </a:lnTo>
                <a:lnTo>
                  <a:pt x="8676" y="17076"/>
                </a:lnTo>
                <a:lnTo>
                  <a:pt x="8597" y="16807"/>
                </a:lnTo>
                <a:lnTo>
                  <a:pt x="8506" y="16510"/>
                </a:lnTo>
                <a:lnTo>
                  <a:pt x="8484" y="16200"/>
                </a:lnTo>
                <a:lnTo>
                  <a:pt x="8484" y="15903"/>
                </a:lnTo>
                <a:lnTo>
                  <a:pt x="8506" y="15606"/>
                </a:lnTo>
                <a:lnTo>
                  <a:pt x="8574" y="15309"/>
                </a:lnTo>
                <a:lnTo>
                  <a:pt x="8676" y="15040"/>
                </a:lnTo>
                <a:lnTo>
                  <a:pt x="8811" y="14772"/>
                </a:lnTo>
                <a:lnTo>
                  <a:pt x="8902" y="14659"/>
                </a:lnTo>
                <a:lnTo>
                  <a:pt x="9003" y="14517"/>
                </a:lnTo>
                <a:lnTo>
                  <a:pt x="9094" y="14418"/>
                </a:lnTo>
                <a:lnTo>
                  <a:pt x="9218" y="14334"/>
                </a:lnTo>
                <a:lnTo>
                  <a:pt x="9331" y="14249"/>
                </a:lnTo>
                <a:lnTo>
                  <a:pt x="9466" y="14164"/>
                </a:lnTo>
                <a:lnTo>
                  <a:pt x="9613" y="14093"/>
                </a:lnTo>
                <a:lnTo>
                  <a:pt x="9760" y="14037"/>
                </a:lnTo>
                <a:lnTo>
                  <a:pt x="9918" y="13980"/>
                </a:lnTo>
                <a:lnTo>
                  <a:pt x="10088" y="13952"/>
                </a:lnTo>
                <a:lnTo>
                  <a:pt x="10291" y="13924"/>
                </a:lnTo>
                <a:lnTo>
                  <a:pt x="10483" y="13924"/>
                </a:lnTo>
                <a:lnTo>
                  <a:pt x="10698" y="13924"/>
                </a:lnTo>
                <a:lnTo>
                  <a:pt x="10890" y="13952"/>
                </a:lnTo>
                <a:lnTo>
                  <a:pt x="11071" y="14008"/>
                </a:lnTo>
                <a:lnTo>
                  <a:pt x="11240" y="14065"/>
                </a:lnTo>
                <a:lnTo>
                  <a:pt x="11387" y="14136"/>
                </a:lnTo>
                <a:lnTo>
                  <a:pt x="11545" y="14220"/>
                </a:lnTo>
                <a:lnTo>
                  <a:pt x="11669" y="14305"/>
                </a:lnTo>
                <a:lnTo>
                  <a:pt x="11782" y="14418"/>
                </a:lnTo>
                <a:lnTo>
                  <a:pt x="11895" y="14517"/>
                </a:lnTo>
                <a:lnTo>
                  <a:pt x="11974" y="14659"/>
                </a:lnTo>
                <a:lnTo>
                  <a:pt x="12065" y="14800"/>
                </a:lnTo>
                <a:lnTo>
                  <a:pt x="12133" y="14927"/>
                </a:lnTo>
                <a:lnTo>
                  <a:pt x="12234" y="15252"/>
                </a:lnTo>
                <a:lnTo>
                  <a:pt x="12302" y="15549"/>
                </a:lnTo>
                <a:lnTo>
                  <a:pt x="12325" y="15874"/>
                </a:lnTo>
                <a:lnTo>
                  <a:pt x="12325" y="16200"/>
                </a:lnTo>
                <a:lnTo>
                  <a:pt x="12279" y="16525"/>
                </a:lnTo>
                <a:lnTo>
                  <a:pt x="12212" y="16850"/>
                </a:lnTo>
                <a:lnTo>
                  <a:pt x="12133" y="17132"/>
                </a:lnTo>
                <a:lnTo>
                  <a:pt x="12042" y="17373"/>
                </a:lnTo>
                <a:lnTo>
                  <a:pt x="11918" y="17585"/>
                </a:lnTo>
                <a:lnTo>
                  <a:pt x="11782" y="17754"/>
                </a:lnTo>
                <a:lnTo>
                  <a:pt x="11647" y="17882"/>
                </a:lnTo>
                <a:lnTo>
                  <a:pt x="11523" y="18080"/>
                </a:lnTo>
                <a:lnTo>
                  <a:pt x="11432" y="18263"/>
                </a:lnTo>
                <a:lnTo>
                  <a:pt x="11353" y="18490"/>
                </a:lnTo>
                <a:lnTo>
                  <a:pt x="11285" y="18702"/>
                </a:lnTo>
                <a:lnTo>
                  <a:pt x="11240" y="18942"/>
                </a:lnTo>
                <a:lnTo>
                  <a:pt x="11217" y="19196"/>
                </a:lnTo>
                <a:lnTo>
                  <a:pt x="11217" y="19465"/>
                </a:lnTo>
                <a:lnTo>
                  <a:pt x="11263" y="19705"/>
                </a:lnTo>
                <a:lnTo>
                  <a:pt x="11330" y="19946"/>
                </a:lnTo>
                <a:lnTo>
                  <a:pt x="11410" y="20200"/>
                </a:lnTo>
                <a:lnTo>
                  <a:pt x="11545" y="20440"/>
                </a:lnTo>
                <a:lnTo>
                  <a:pt x="11715" y="20652"/>
                </a:lnTo>
                <a:lnTo>
                  <a:pt x="11918" y="20850"/>
                </a:lnTo>
                <a:lnTo>
                  <a:pt x="12155" y="21034"/>
                </a:lnTo>
                <a:lnTo>
                  <a:pt x="12438" y="21204"/>
                </a:lnTo>
                <a:lnTo>
                  <a:pt x="12562" y="21232"/>
                </a:lnTo>
                <a:lnTo>
                  <a:pt x="12889" y="21317"/>
                </a:lnTo>
                <a:lnTo>
                  <a:pt x="13364" y="21416"/>
                </a:lnTo>
                <a:lnTo>
                  <a:pt x="13997" y="21529"/>
                </a:lnTo>
                <a:lnTo>
                  <a:pt x="14347" y="21585"/>
                </a:lnTo>
                <a:lnTo>
                  <a:pt x="14686" y="21614"/>
                </a:lnTo>
                <a:lnTo>
                  <a:pt x="15058" y="21642"/>
                </a:lnTo>
                <a:lnTo>
                  <a:pt x="15443" y="21642"/>
                </a:lnTo>
                <a:lnTo>
                  <a:pt x="15815" y="21642"/>
                </a:lnTo>
                <a:lnTo>
                  <a:pt x="16211" y="21614"/>
                </a:lnTo>
                <a:lnTo>
                  <a:pt x="16550" y="21529"/>
                </a:lnTo>
                <a:lnTo>
                  <a:pt x="16923" y="21444"/>
                </a:lnTo>
                <a:lnTo>
                  <a:pt x="16855" y="21232"/>
                </a:lnTo>
                <a:lnTo>
                  <a:pt x="16810" y="20978"/>
                </a:lnTo>
                <a:lnTo>
                  <a:pt x="16776" y="20709"/>
                </a:lnTo>
                <a:lnTo>
                  <a:pt x="16753" y="20412"/>
                </a:lnTo>
                <a:lnTo>
                  <a:pt x="16730" y="19762"/>
                </a:lnTo>
                <a:lnTo>
                  <a:pt x="16730" y="19055"/>
                </a:lnTo>
                <a:lnTo>
                  <a:pt x="16753" y="18348"/>
                </a:lnTo>
                <a:lnTo>
                  <a:pt x="16787" y="17641"/>
                </a:lnTo>
                <a:lnTo>
                  <a:pt x="16855" y="16991"/>
                </a:lnTo>
                <a:lnTo>
                  <a:pt x="16923" y="16426"/>
                </a:lnTo>
                <a:lnTo>
                  <a:pt x="16968" y="16171"/>
                </a:lnTo>
                <a:lnTo>
                  <a:pt x="17035" y="15987"/>
                </a:lnTo>
                <a:lnTo>
                  <a:pt x="17115" y="15832"/>
                </a:lnTo>
                <a:lnTo>
                  <a:pt x="17228" y="15691"/>
                </a:lnTo>
                <a:lnTo>
                  <a:pt x="17352" y="15606"/>
                </a:lnTo>
                <a:lnTo>
                  <a:pt x="17487" y="15549"/>
                </a:lnTo>
                <a:lnTo>
                  <a:pt x="17634" y="15493"/>
                </a:lnTo>
                <a:lnTo>
                  <a:pt x="17792" y="15493"/>
                </a:lnTo>
                <a:lnTo>
                  <a:pt x="17939" y="15521"/>
                </a:lnTo>
                <a:lnTo>
                  <a:pt x="18097" y="15578"/>
                </a:lnTo>
                <a:lnTo>
                  <a:pt x="18267" y="15662"/>
                </a:lnTo>
                <a:lnTo>
                  <a:pt x="18414" y="15775"/>
                </a:lnTo>
                <a:lnTo>
                  <a:pt x="18594" y="15874"/>
                </a:lnTo>
                <a:lnTo>
                  <a:pt x="18741" y="16016"/>
                </a:lnTo>
                <a:lnTo>
                  <a:pt x="18900" y="16171"/>
                </a:lnTo>
                <a:lnTo>
                  <a:pt x="19024" y="16369"/>
                </a:lnTo>
                <a:lnTo>
                  <a:pt x="19159" y="16525"/>
                </a:lnTo>
                <a:lnTo>
                  <a:pt x="19329" y="16666"/>
                </a:lnTo>
                <a:lnTo>
                  <a:pt x="19498" y="16779"/>
                </a:lnTo>
                <a:lnTo>
                  <a:pt x="19702" y="16850"/>
                </a:lnTo>
                <a:lnTo>
                  <a:pt x="19894" y="16878"/>
                </a:lnTo>
                <a:lnTo>
                  <a:pt x="20086" y="16906"/>
                </a:lnTo>
                <a:lnTo>
                  <a:pt x="20300" y="16878"/>
                </a:lnTo>
                <a:lnTo>
                  <a:pt x="20504" y="16836"/>
                </a:lnTo>
                <a:lnTo>
                  <a:pt x="20696" y="16751"/>
                </a:lnTo>
                <a:lnTo>
                  <a:pt x="20888" y="16609"/>
                </a:lnTo>
                <a:lnTo>
                  <a:pt x="21069" y="16454"/>
                </a:lnTo>
                <a:lnTo>
                  <a:pt x="21215" y="16256"/>
                </a:lnTo>
                <a:lnTo>
                  <a:pt x="21374" y="16044"/>
                </a:lnTo>
                <a:lnTo>
                  <a:pt x="21475" y="15775"/>
                </a:lnTo>
                <a:lnTo>
                  <a:pt x="21566" y="15479"/>
                </a:lnTo>
                <a:lnTo>
                  <a:pt x="21633" y="15125"/>
                </a:lnTo>
                <a:lnTo>
                  <a:pt x="21633" y="14927"/>
                </a:lnTo>
                <a:lnTo>
                  <a:pt x="21633" y="14772"/>
                </a:lnTo>
                <a:lnTo>
                  <a:pt x="21633" y="14574"/>
                </a:lnTo>
                <a:lnTo>
                  <a:pt x="21611" y="14418"/>
                </a:lnTo>
                <a:lnTo>
                  <a:pt x="21566" y="14249"/>
                </a:lnTo>
                <a:lnTo>
                  <a:pt x="21520" y="14093"/>
                </a:lnTo>
                <a:lnTo>
                  <a:pt x="21453" y="13952"/>
                </a:lnTo>
                <a:lnTo>
                  <a:pt x="21385" y="13810"/>
                </a:lnTo>
                <a:lnTo>
                  <a:pt x="21238" y="13542"/>
                </a:lnTo>
                <a:lnTo>
                  <a:pt x="21069" y="13330"/>
                </a:lnTo>
                <a:lnTo>
                  <a:pt x="20843" y="13132"/>
                </a:lnTo>
                <a:lnTo>
                  <a:pt x="20628" y="13005"/>
                </a:lnTo>
                <a:lnTo>
                  <a:pt x="20391" y="12863"/>
                </a:lnTo>
                <a:lnTo>
                  <a:pt x="20153" y="12807"/>
                </a:lnTo>
                <a:lnTo>
                  <a:pt x="19916" y="12750"/>
                </a:lnTo>
                <a:lnTo>
                  <a:pt x="19679" y="12779"/>
                </a:lnTo>
                <a:lnTo>
                  <a:pt x="19464" y="12835"/>
                </a:lnTo>
                <a:lnTo>
                  <a:pt x="19261" y="12948"/>
                </a:lnTo>
                <a:lnTo>
                  <a:pt x="19182" y="13005"/>
                </a:lnTo>
                <a:lnTo>
                  <a:pt x="19092" y="13090"/>
                </a:lnTo>
                <a:lnTo>
                  <a:pt x="19024" y="13189"/>
                </a:lnTo>
                <a:lnTo>
                  <a:pt x="18945" y="13302"/>
                </a:lnTo>
                <a:lnTo>
                  <a:pt x="18809" y="13514"/>
                </a:lnTo>
                <a:lnTo>
                  <a:pt x="18662" y="13683"/>
                </a:lnTo>
                <a:lnTo>
                  <a:pt x="18504" y="13782"/>
                </a:lnTo>
                <a:lnTo>
                  <a:pt x="18335" y="13867"/>
                </a:lnTo>
                <a:lnTo>
                  <a:pt x="18176" y="13895"/>
                </a:lnTo>
                <a:lnTo>
                  <a:pt x="18007" y="13924"/>
                </a:lnTo>
                <a:lnTo>
                  <a:pt x="17838" y="13895"/>
                </a:lnTo>
                <a:lnTo>
                  <a:pt x="17679" y="13839"/>
                </a:lnTo>
                <a:lnTo>
                  <a:pt x="17533" y="13768"/>
                </a:lnTo>
                <a:lnTo>
                  <a:pt x="17374" y="13683"/>
                </a:lnTo>
                <a:lnTo>
                  <a:pt x="17250" y="13570"/>
                </a:lnTo>
                <a:lnTo>
                  <a:pt x="17137" y="13429"/>
                </a:lnTo>
                <a:lnTo>
                  <a:pt x="17058" y="13302"/>
                </a:lnTo>
                <a:lnTo>
                  <a:pt x="16968" y="13160"/>
                </a:lnTo>
                <a:lnTo>
                  <a:pt x="16923" y="13033"/>
                </a:lnTo>
                <a:lnTo>
                  <a:pt x="16923" y="12892"/>
                </a:lnTo>
                <a:lnTo>
                  <a:pt x="16923" y="12425"/>
                </a:lnTo>
                <a:lnTo>
                  <a:pt x="16923" y="11704"/>
                </a:lnTo>
                <a:lnTo>
                  <a:pt x="16923" y="10743"/>
                </a:lnTo>
                <a:lnTo>
                  <a:pt x="16923" y="9683"/>
                </a:lnTo>
                <a:lnTo>
                  <a:pt x="16923" y="8608"/>
                </a:lnTo>
                <a:lnTo>
                  <a:pt x="16923" y="7520"/>
                </a:lnTo>
                <a:lnTo>
                  <a:pt x="16923" y="6545"/>
                </a:lnTo>
                <a:lnTo>
                  <a:pt x="16923" y="5781"/>
                </a:lnTo>
                <a:lnTo>
                  <a:pt x="16708" y="5937"/>
                </a:lnTo>
                <a:lnTo>
                  <a:pt x="16448" y="6078"/>
                </a:lnTo>
                <a:lnTo>
                  <a:pt x="16188" y="6219"/>
                </a:lnTo>
                <a:lnTo>
                  <a:pt x="15883" y="6290"/>
                </a:lnTo>
                <a:lnTo>
                  <a:pt x="15578" y="6347"/>
                </a:lnTo>
                <a:lnTo>
                  <a:pt x="15251" y="6375"/>
                </a:lnTo>
                <a:lnTo>
                  <a:pt x="14900" y="6403"/>
                </a:lnTo>
                <a:lnTo>
                  <a:pt x="14584" y="6403"/>
                </a:lnTo>
                <a:lnTo>
                  <a:pt x="14234" y="6375"/>
                </a:lnTo>
                <a:lnTo>
                  <a:pt x="13884" y="6318"/>
                </a:lnTo>
                <a:lnTo>
                  <a:pt x="13556" y="6262"/>
                </a:lnTo>
                <a:lnTo>
                  <a:pt x="13240" y="6191"/>
                </a:lnTo>
                <a:lnTo>
                  <a:pt x="12935" y="6106"/>
                </a:lnTo>
                <a:lnTo>
                  <a:pt x="12652" y="5993"/>
                </a:lnTo>
                <a:lnTo>
                  <a:pt x="12392" y="5880"/>
                </a:lnTo>
                <a:lnTo>
                  <a:pt x="12155" y="5781"/>
                </a:lnTo>
                <a:lnTo>
                  <a:pt x="11974" y="5668"/>
                </a:lnTo>
                <a:lnTo>
                  <a:pt x="11828" y="5555"/>
                </a:lnTo>
                <a:lnTo>
                  <a:pt x="11692" y="5456"/>
                </a:lnTo>
                <a:lnTo>
                  <a:pt x="11590" y="5343"/>
                </a:lnTo>
                <a:lnTo>
                  <a:pt x="11500" y="5230"/>
                </a:lnTo>
                <a:lnTo>
                  <a:pt x="11432" y="5131"/>
                </a:lnTo>
                <a:lnTo>
                  <a:pt x="11410" y="4990"/>
                </a:lnTo>
                <a:lnTo>
                  <a:pt x="11387" y="4876"/>
                </a:lnTo>
                <a:lnTo>
                  <a:pt x="11387" y="4749"/>
                </a:lnTo>
                <a:lnTo>
                  <a:pt x="11410" y="4608"/>
                </a:lnTo>
                <a:lnTo>
                  <a:pt x="11477" y="4452"/>
                </a:lnTo>
                <a:lnTo>
                  <a:pt x="11545" y="4283"/>
                </a:lnTo>
                <a:lnTo>
                  <a:pt x="11737" y="3929"/>
                </a:lnTo>
                <a:lnTo>
                  <a:pt x="12020" y="3548"/>
                </a:lnTo>
                <a:lnTo>
                  <a:pt x="12178" y="3307"/>
                </a:lnTo>
                <a:lnTo>
                  <a:pt x="12279" y="3067"/>
                </a:lnTo>
                <a:lnTo>
                  <a:pt x="12370" y="2798"/>
                </a:lnTo>
                <a:lnTo>
                  <a:pt x="12438" y="2487"/>
                </a:lnTo>
                <a:lnTo>
                  <a:pt x="12471" y="2219"/>
                </a:lnTo>
                <a:lnTo>
                  <a:pt x="12471" y="1922"/>
                </a:lnTo>
                <a:lnTo>
                  <a:pt x="12438" y="1625"/>
                </a:lnTo>
                <a:lnTo>
                  <a:pt x="12370" y="1357"/>
                </a:lnTo>
                <a:lnTo>
                  <a:pt x="12279" y="1088"/>
                </a:lnTo>
                <a:lnTo>
                  <a:pt x="12133" y="834"/>
                </a:lnTo>
                <a:lnTo>
                  <a:pt x="12042" y="735"/>
                </a:lnTo>
                <a:lnTo>
                  <a:pt x="11952" y="621"/>
                </a:lnTo>
                <a:lnTo>
                  <a:pt x="11850" y="508"/>
                </a:lnTo>
                <a:lnTo>
                  <a:pt x="11737" y="424"/>
                </a:lnTo>
                <a:lnTo>
                  <a:pt x="11613" y="353"/>
                </a:lnTo>
                <a:lnTo>
                  <a:pt x="11477" y="268"/>
                </a:lnTo>
                <a:lnTo>
                  <a:pt x="11330" y="212"/>
                </a:lnTo>
                <a:lnTo>
                  <a:pt x="11172" y="155"/>
                </a:lnTo>
                <a:lnTo>
                  <a:pt x="11003" y="98"/>
                </a:lnTo>
                <a:lnTo>
                  <a:pt x="10833" y="70"/>
                </a:lnTo>
                <a:lnTo>
                  <a:pt x="10653" y="70"/>
                </a:lnTo>
                <a:lnTo>
                  <a:pt x="10438" y="70"/>
                </a:lnTo>
                <a:lnTo>
                  <a:pt x="10291" y="70"/>
                </a:lnTo>
                <a:lnTo>
                  <a:pt x="10110" y="98"/>
                </a:lnTo>
                <a:lnTo>
                  <a:pt x="9986" y="127"/>
                </a:lnTo>
                <a:lnTo>
                  <a:pt x="9828" y="183"/>
                </a:lnTo>
                <a:lnTo>
                  <a:pt x="9726" y="268"/>
                </a:lnTo>
                <a:lnTo>
                  <a:pt x="9591" y="325"/>
                </a:lnTo>
                <a:lnTo>
                  <a:pt x="9489" y="424"/>
                </a:lnTo>
                <a:lnTo>
                  <a:pt x="9399" y="508"/>
                </a:lnTo>
                <a:lnTo>
                  <a:pt x="9308" y="621"/>
                </a:lnTo>
                <a:lnTo>
                  <a:pt x="9218" y="735"/>
                </a:lnTo>
                <a:lnTo>
                  <a:pt x="9161" y="834"/>
                </a:lnTo>
                <a:lnTo>
                  <a:pt x="9094" y="975"/>
                </a:lnTo>
                <a:lnTo>
                  <a:pt x="9003" y="1243"/>
                </a:lnTo>
                <a:lnTo>
                  <a:pt x="8947" y="1540"/>
                </a:lnTo>
                <a:lnTo>
                  <a:pt x="8924" y="1837"/>
                </a:lnTo>
                <a:lnTo>
                  <a:pt x="8924" y="2162"/>
                </a:lnTo>
                <a:lnTo>
                  <a:pt x="8947" y="2487"/>
                </a:lnTo>
                <a:lnTo>
                  <a:pt x="9003" y="2798"/>
                </a:lnTo>
                <a:lnTo>
                  <a:pt x="9094" y="3124"/>
                </a:lnTo>
                <a:lnTo>
                  <a:pt x="9207" y="3420"/>
                </a:lnTo>
                <a:lnTo>
                  <a:pt x="9331" y="3689"/>
                </a:lnTo>
                <a:lnTo>
                  <a:pt x="9500" y="3929"/>
                </a:lnTo>
                <a:lnTo>
                  <a:pt x="9613" y="4127"/>
                </a:lnTo>
                <a:lnTo>
                  <a:pt x="9704" y="4311"/>
                </a:lnTo>
                <a:lnTo>
                  <a:pt x="9760" y="4509"/>
                </a:lnTo>
                <a:lnTo>
                  <a:pt x="9805" y="4693"/>
                </a:lnTo>
                <a:lnTo>
                  <a:pt x="9805" y="4876"/>
                </a:lnTo>
                <a:lnTo>
                  <a:pt x="9783" y="5074"/>
                </a:lnTo>
                <a:lnTo>
                  <a:pt x="9749" y="5258"/>
                </a:lnTo>
                <a:lnTo>
                  <a:pt x="9658" y="5428"/>
                </a:lnTo>
                <a:lnTo>
                  <a:pt x="9568" y="5555"/>
                </a:lnTo>
                <a:lnTo>
                  <a:pt x="9444" y="5668"/>
                </a:lnTo>
                <a:lnTo>
                  <a:pt x="9263" y="5753"/>
                </a:lnTo>
                <a:lnTo>
                  <a:pt x="9094" y="5809"/>
                </a:lnTo>
                <a:lnTo>
                  <a:pt x="8879" y="5809"/>
                </a:lnTo>
                <a:lnTo>
                  <a:pt x="8619" y="5781"/>
                </a:lnTo>
                <a:lnTo>
                  <a:pt x="8359" y="5696"/>
                </a:lnTo>
                <a:lnTo>
                  <a:pt x="8054" y="5555"/>
                </a:lnTo>
                <a:lnTo>
                  <a:pt x="7874" y="5484"/>
                </a:lnTo>
                <a:lnTo>
                  <a:pt x="7682" y="5428"/>
                </a:lnTo>
                <a:lnTo>
                  <a:pt x="7467" y="5371"/>
                </a:lnTo>
                <a:lnTo>
                  <a:pt x="7275" y="5343"/>
                </a:lnTo>
                <a:lnTo>
                  <a:pt x="6789" y="5343"/>
                </a:lnTo>
                <a:lnTo>
                  <a:pt x="6315" y="5371"/>
                </a:lnTo>
                <a:lnTo>
                  <a:pt x="5817" y="5428"/>
                </a:lnTo>
                <a:lnTo>
                  <a:pt x="5298" y="5541"/>
                </a:lnTo>
                <a:lnTo>
                  <a:pt x="4778" y="5640"/>
                </a:lnTo>
                <a:lnTo>
                  <a:pt x="4281" y="5781"/>
                </a:lnTo>
                <a:lnTo>
                  <a:pt x="4236" y="5937"/>
                </a:lnTo>
                <a:lnTo>
                  <a:pt x="4236" y="6234"/>
                </a:lnTo>
                <a:lnTo>
                  <a:pt x="4236" y="6587"/>
                </a:lnTo>
                <a:lnTo>
                  <a:pt x="4258" y="6997"/>
                </a:lnTo>
                <a:lnTo>
                  <a:pt x="4349" y="7972"/>
                </a:lnTo>
                <a:lnTo>
                  <a:pt x="4428" y="9061"/>
                </a:lnTo>
                <a:lnTo>
                  <a:pt x="4473" y="9612"/>
                </a:lnTo>
                <a:lnTo>
                  <a:pt x="4496" y="10149"/>
                </a:lnTo>
                <a:lnTo>
                  <a:pt x="4518" y="10672"/>
                </a:lnTo>
                <a:lnTo>
                  <a:pt x="4541" y="11125"/>
                </a:lnTo>
                <a:lnTo>
                  <a:pt x="4518" y="11563"/>
                </a:lnTo>
                <a:lnTo>
                  <a:pt x="4473" y="11916"/>
                </a:lnTo>
                <a:lnTo>
                  <a:pt x="4428" y="12072"/>
                </a:lnTo>
                <a:lnTo>
                  <a:pt x="4383" y="12213"/>
                </a:lnTo>
                <a:lnTo>
                  <a:pt x="4349" y="12326"/>
                </a:lnTo>
                <a:lnTo>
                  <a:pt x="4281" y="12397"/>
                </a:lnTo>
                <a:close/>
              </a:path>
            </a:pathLst>
          </a:custGeom>
          <a:solidFill>
            <a:schemeClr val="bg2"/>
          </a:solidFill>
          <a:ln w="9525">
            <a:miter lim="800000"/>
            <a:headEnd/>
            <a:tailEnd/>
          </a:ln>
          <a:scene3d>
            <a:camera prst="legacyPerspectiveFront">
              <a:rot lat="0" lon="300000" rev="0"/>
            </a:camera>
            <a:lightRig rig="legacyFlat4" dir="b"/>
          </a:scene3d>
          <a:sp3d extrusionH="163500" prstMaterial="legacyMatte">
            <a:bevelT w="13500" h="13500" prst="angle"/>
            <a:bevelB w="13500" h="13500" prst="angle"/>
            <a:extrusionClr>
              <a:schemeClr val="bg2"/>
            </a:extrusionClr>
          </a:sp3d>
        </p:spPr>
        <p:txBody>
          <a:bodyPr>
            <a:flatTx/>
          </a:bodyPr>
          <a:lstStyle/>
          <a:p>
            <a:pPr eaLnBrk="0" hangingPunct="0"/>
            <a:r>
              <a:rPr lang="en-US" sz="2400" b="1" u="sng" dirty="0">
                <a:solidFill>
                  <a:srgbClr val="F51C0B"/>
                </a:solidFill>
                <a:latin typeface="Times New Roman" pitchFamily="18" charset="0"/>
              </a:rPr>
              <a:t>Step 3:</a:t>
            </a:r>
            <a:r>
              <a:rPr lang="en-US" sz="2400" b="1" dirty="0">
                <a:solidFill>
                  <a:srgbClr val="F51C0B"/>
                </a:solidFill>
                <a:latin typeface="Times New Roman" pitchFamily="18" charset="0"/>
              </a:rPr>
              <a:t> </a:t>
            </a:r>
            <a:r>
              <a:rPr lang="en-US" sz="2400" b="1" dirty="0">
                <a:solidFill>
                  <a:srgbClr val="FFFF00"/>
                </a:solidFill>
                <a:latin typeface="Times New Roman" pitchFamily="18" charset="0"/>
              </a:rPr>
              <a:t>Organize and execute parish analysis</a:t>
            </a:r>
            <a:r>
              <a:rPr lang="en-US" sz="2400" dirty="0">
                <a:solidFill>
                  <a:srgbClr val="FFFF00"/>
                </a:solidFill>
                <a:latin typeface="Times New Roman" pitchFamily="18" charset="0"/>
              </a:rPr>
              <a:t> .</a:t>
            </a:r>
          </a:p>
        </p:txBody>
      </p:sp>
      <p:sp>
        <p:nvSpPr>
          <p:cNvPr id="11269" name="Puzzle2"/>
          <p:cNvSpPr>
            <a:spLocks noChangeAspect="1" noEditPoints="1" noChangeArrowheads="1"/>
          </p:cNvSpPr>
          <p:nvPr/>
        </p:nvSpPr>
        <p:spPr bwMode="blackWhite">
          <a:xfrm>
            <a:off x="3200400" y="4191000"/>
            <a:ext cx="2971800" cy="2286000"/>
          </a:xfrm>
          <a:custGeom>
            <a:avLst/>
            <a:gdLst>
              <a:gd name="T0" fmla="*/ 6542 w 21600"/>
              <a:gd name="T1" fmla="*/ 9180 h 21600"/>
              <a:gd name="T2" fmla="*/ 15685 w 21600"/>
              <a:gd name="T3" fmla="*/ 12569 h 21600"/>
            </a:gdLst>
            <a:ahLst/>
            <a:cxnLst/>
            <a:rect l="T0" t="T1" r="T2" b="T3"/>
            <a:pathLst>
              <a:path w="21600" h="21600">
                <a:moveTo>
                  <a:pt x="9365" y="20836"/>
                </a:moveTo>
                <a:lnTo>
                  <a:pt x="9534" y="20836"/>
                </a:lnTo>
                <a:lnTo>
                  <a:pt x="9690" y="20762"/>
                </a:lnTo>
                <a:lnTo>
                  <a:pt x="9814" y="20687"/>
                </a:lnTo>
                <a:lnTo>
                  <a:pt x="9926" y="20575"/>
                </a:lnTo>
                <a:lnTo>
                  <a:pt x="10015" y="20426"/>
                </a:lnTo>
                <a:lnTo>
                  <a:pt x="10071" y="20296"/>
                </a:lnTo>
                <a:lnTo>
                  <a:pt x="10116" y="20110"/>
                </a:lnTo>
                <a:lnTo>
                  <a:pt x="10139" y="19905"/>
                </a:lnTo>
                <a:lnTo>
                  <a:pt x="10139" y="19682"/>
                </a:lnTo>
                <a:lnTo>
                  <a:pt x="10116" y="19440"/>
                </a:lnTo>
                <a:lnTo>
                  <a:pt x="10071" y="19142"/>
                </a:lnTo>
                <a:lnTo>
                  <a:pt x="10015" y="18900"/>
                </a:lnTo>
                <a:lnTo>
                  <a:pt x="9903" y="18620"/>
                </a:lnTo>
                <a:lnTo>
                  <a:pt x="9791" y="18285"/>
                </a:lnTo>
                <a:lnTo>
                  <a:pt x="9646" y="17968"/>
                </a:lnTo>
                <a:lnTo>
                  <a:pt x="9478" y="17652"/>
                </a:lnTo>
                <a:lnTo>
                  <a:pt x="9388" y="17466"/>
                </a:lnTo>
                <a:lnTo>
                  <a:pt x="9321" y="17298"/>
                </a:lnTo>
                <a:lnTo>
                  <a:pt x="9265" y="17112"/>
                </a:lnTo>
                <a:lnTo>
                  <a:pt x="9197" y="16926"/>
                </a:lnTo>
                <a:lnTo>
                  <a:pt x="9130" y="16535"/>
                </a:lnTo>
                <a:lnTo>
                  <a:pt x="9108" y="16144"/>
                </a:lnTo>
                <a:lnTo>
                  <a:pt x="9108" y="15753"/>
                </a:lnTo>
                <a:lnTo>
                  <a:pt x="9175" y="15362"/>
                </a:lnTo>
                <a:lnTo>
                  <a:pt x="9242" y="14971"/>
                </a:lnTo>
                <a:lnTo>
                  <a:pt x="9365" y="14580"/>
                </a:lnTo>
                <a:lnTo>
                  <a:pt x="9500" y="14244"/>
                </a:lnTo>
                <a:lnTo>
                  <a:pt x="9668" y="13891"/>
                </a:lnTo>
                <a:lnTo>
                  <a:pt x="9858" y="13611"/>
                </a:lnTo>
                <a:lnTo>
                  <a:pt x="10071" y="13351"/>
                </a:lnTo>
                <a:lnTo>
                  <a:pt x="10295" y="13146"/>
                </a:lnTo>
                <a:lnTo>
                  <a:pt x="10553" y="12997"/>
                </a:lnTo>
                <a:lnTo>
                  <a:pt x="10811" y="12885"/>
                </a:lnTo>
                <a:lnTo>
                  <a:pt x="11068" y="12866"/>
                </a:lnTo>
                <a:lnTo>
                  <a:pt x="11348" y="12885"/>
                </a:lnTo>
                <a:lnTo>
                  <a:pt x="11606" y="12997"/>
                </a:lnTo>
                <a:lnTo>
                  <a:pt x="11841" y="13183"/>
                </a:lnTo>
                <a:lnTo>
                  <a:pt x="12054" y="13388"/>
                </a:lnTo>
                <a:lnTo>
                  <a:pt x="12245" y="13648"/>
                </a:lnTo>
                <a:lnTo>
                  <a:pt x="12413" y="13928"/>
                </a:lnTo>
                <a:lnTo>
                  <a:pt x="12547" y="14244"/>
                </a:lnTo>
                <a:lnTo>
                  <a:pt x="12682" y="14617"/>
                </a:lnTo>
                <a:lnTo>
                  <a:pt x="12760" y="15008"/>
                </a:lnTo>
                <a:lnTo>
                  <a:pt x="12827" y="15399"/>
                </a:lnTo>
                <a:lnTo>
                  <a:pt x="12850" y="15753"/>
                </a:lnTo>
                <a:lnTo>
                  <a:pt x="12850" y="16144"/>
                </a:lnTo>
                <a:lnTo>
                  <a:pt x="12805" y="16535"/>
                </a:lnTo>
                <a:lnTo>
                  <a:pt x="12738" y="16888"/>
                </a:lnTo>
                <a:lnTo>
                  <a:pt x="12659" y="17224"/>
                </a:lnTo>
                <a:lnTo>
                  <a:pt x="12502" y="17503"/>
                </a:lnTo>
                <a:lnTo>
                  <a:pt x="12222" y="18043"/>
                </a:lnTo>
                <a:lnTo>
                  <a:pt x="11965" y="18546"/>
                </a:lnTo>
                <a:lnTo>
                  <a:pt x="11864" y="18751"/>
                </a:lnTo>
                <a:lnTo>
                  <a:pt x="11774" y="18974"/>
                </a:lnTo>
                <a:lnTo>
                  <a:pt x="11707" y="19179"/>
                </a:lnTo>
                <a:lnTo>
                  <a:pt x="11662" y="19365"/>
                </a:lnTo>
                <a:lnTo>
                  <a:pt x="11629" y="19570"/>
                </a:lnTo>
                <a:lnTo>
                  <a:pt x="11629" y="19756"/>
                </a:lnTo>
                <a:lnTo>
                  <a:pt x="11629" y="19942"/>
                </a:lnTo>
                <a:lnTo>
                  <a:pt x="11640" y="20110"/>
                </a:lnTo>
                <a:lnTo>
                  <a:pt x="11707" y="20296"/>
                </a:lnTo>
                <a:lnTo>
                  <a:pt x="11797" y="20464"/>
                </a:lnTo>
                <a:lnTo>
                  <a:pt x="11886" y="20650"/>
                </a:lnTo>
                <a:lnTo>
                  <a:pt x="12032" y="20836"/>
                </a:lnTo>
                <a:lnTo>
                  <a:pt x="12200" y="21004"/>
                </a:lnTo>
                <a:lnTo>
                  <a:pt x="12413" y="21190"/>
                </a:lnTo>
                <a:lnTo>
                  <a:pt x="12659" y="21320"/>
                </a:lnTo>
                <a:lnTo>
                  <a:pt x="12951" y="21432"/>
                </a:lnTo>
                <a:lnTo>
                  <a:pt x="13275" y="21544"/>
                </a:lnTo>
                <a:lnTo>
                  <a:pt x="13600" y="21655"/>
                </a:lnTo>
                <a:lnTo>
                  <a:pt x="13970" y="21693"/>
                </a:lnTo>
                <a:lnTo>
                  <a:pt x="14329" y="21730"/>
                </a:lnTo>
                <a:lnTo>
                  <a:pt x="14698" y="21730"/>
                </a:lnTo>
                <a:lnTo>
                  <a:pt x="15057" y="21730"/>
                </a:lnTo>
                <a:lnTo>
                  <a:pt x="15426" y="21655"/>
                </a:lnTo>
                <a:lnTo>
                  <a:pt x="15774" y="21581"/>
                </a:lnTo>
                <a:lnTo>
                  <a:pt x="16110" y="21432"/>
                </a:lnTo>
                <a:lnTo>
                  <a:pt x="16435" y="21302"/>
                </a:lnTo>
                <a:lnTo>
                  <a:pt x="16715" y="21078"/>
                </a:lnTo>
                <a:lnTo>
                  <a:pt x="16950" y="20836"/>
                </a:lnTo>
                <a:lnTo>
                  <a:pt x="17017" y="20650"/>
                </a:lnTo>
                <a:lnTo>
                  <a:pt x="17062" y="20426"/>
                </a:lnTo>
                <a:lnTo>
                  <a:pt x="17107" y="20222"/>
                </a:lnTo>
                <a:lnTo>
                  <a:pt x="17129" y="19980"/>
                </a:lnTo>
                <a:lnTo>
                  <a:pt x="17141" y="19477"/>
                </a:lnTo>
                <a:lnTo>
                  <a:pt x="17141" y="18974"/>
                </a:lnTo>
                <a:lnTo>
                  <a:pt x="17129" y="18397"/>
                </a:lnTo>
                <a:lnTo>
                  <a:pt x="17085" y="17820"/>
                </a:lnTo>
                <a:lnTo>
                  <a:pt x="17040" y="17261"/>
                </a:lnTo>
                <a:lnTo>
                  <a:pt x="16973" y="16646"/>
                </a:lnTo>
                <a:lnTo>
                  <a:pt x="16827" y="15511"/>
                </a:lnTo>
                <a:lnTo>
                  <a:pt x="16715" y="14393"/>
                </a:lnTo>
                <a:lnTo>
                  <a:pt x="16692" y="13928"/>
                </a:lnTo>
                <a:lnTo>
                  <a:pt x="16670" y="13462"/>
                </a:lnTo>
                <a:lnTo>
                  <a:pt x="16692" y="13071"/>
                </a:lnTo>
                <a:lnTo>
                  <a:pt x="16760" y="12755"/>
                </a:lnTo>
                <a:lnTo>
                  <a:pt x="16827" y="12419"/>
                </a:lnTo>
                <a:lnTo>
                  <a:pt x="16928" y="12140"/>
                </a:lnTo>
                <a:lnTo>
                  <a:pt x="17062" y="11898"/>
                </a:lnTo>
                <a:lnTo>
                  <a:pt x="17185" y="11675"/>
                </a:lnTo>
                <a:lnTo>
                  <a:pt x="17342" y="11470"/>
                </a:lnTo>
                <a:lnTo>
                  <a:pt x="17488" y="11284"/>
                </a:lnTo>
                <a:lnTo>
                  <a:pt x="17667" y="11135"/>
                </a:lnTo>
                <a:lnTo>
                  <a:pt x="17835" y="11042"/>
                </a:lnTo>
                <a:lnTo>
                  <a:pt x="18003" y="10930"/>
                </a:lnTo>
                <a:lnTo>
                  <a:pt x="18182" y="10893"/>
                </a:lnTo>
                <a:lnTo>
                  <a:pt x="18351" y="10893"/>
                </a:lnTo>
                <a:lnTo>
                  <a:pt x="18519" y="10967"/>
                </a:lnTo>
                <a:lnTo>
                  <a:pt x="18675" y="11042"/>
                </a:lnTo>
                <a:lnTo>
                  <a:pt x="18821" y="11172"/>
                </a:lnTo>
                <a:lnTo>
                  <a:pt x="18978" y="11358"/>
                </a:lnTo>
                <a:lnTo>
                  <a:pt x="19101" y="11600"/>
                </a:lnTo>
                <a:lnTo>
                  <a:pt x="19236" y="11861"/>
                </a:lnTo>
                <a:lnTo>
                  <a:pt x="19404" y="12028"/>
                </a:lnTo>
                <a:lnTo>
                  <a:pt x="19572" y="12177"/>
                </a:lnTo>
                <a:lnTo>
                  <a:pt x="19785" y="12289"/>
                </a:lnTo>
                <a:lnTo>
                  <a:pt x="19986" y="12289"/>
                </a:lnTo>
                <a:lnTo>
                  <a:pt x="20199" y="12289"/>
                </a:lnTo>
                <a:lnTo>
                  <a:pt x="20412" y="12215"/>
                </a:lnTo>
                <a:lnTo>
                  <a:pt x="20602" y="12103"/>
                </a:lnTo>
                <a:lnTo>
                  <a:pt x="20804" y="11973"/>
                </a:lnTo>
                <a:lnTo>
                  <a:pt x="20995" y="11786"/>
                </a:lnTo>
                <a:lnTo>
                  <a:pt x="21163" y="11563"/>
                </a:lnTo>
                <a:lnTo>
                  <a:pt x="21319" y="11321"/>
                </a:lnTo>
                <a:lnTo>
                  <a:pt x="21420" y="11079"/>
                </a:lnTo>
                <a:lnTo>
                  <a:pt x="21532" y="10744"/>
                </a:lnTo>
                <a:lnTo>
                  <a:pt x="21577" y="10427"/>
                </a:lnTo>
                <a:lnTo>
                  <a:pt x="21600" y="10111"/>
                </a:lnTo>
                <a:lnTo>
                  <a:pt x="21577" y="9608"/>
                </a:lnTo>
                <a:lnTo>
                  <a:pt x="21532" y="9142"/>
                </a:lnTo>
                <a:lnTo>
                  <a:pt x="21420" y="8751"/>
                </a:lnTo>
                <a:lnTo>
                  <a:pt x="21319" y="8397"/>
                </a:lnTo>
                <a:lnTo>
                  <a:pt x="21163" y="8062"/>
                </a:lnTo>
                <a:lnTo>
                  <a:pt x="20995" y="7820"/>
                </a:lnTo>
                <a:lnTo>
                  <a:pt x="20804" y="7597"/>
                </a:lnTo>
                <a:lnTo>
                  <a:pt x="20602" y="7429"/>
                </a:lnTo>
                <a:lnTo>
                  <a:pt x="20412" y="7317"/>
                </a:lnTo>
                <a:lnTo>
                  <a:pt x="20199" y="7206"/>
                </a:lnTo>
                <a:lnTo>
                  <a:pt x="19986" y="7168"/>
                </a:lnTo>
                <a:lnTo>
                  <a:pt x="19785" y="7206"/>
                </a:lnTo>
                <a:lnTo>
                  <a:pt x="19572" y="7243"/>
                </a:lnTo>
                <a:lnTo>
                  <a:pt x="19404" y="7355"/>
                </a:lnTo>
                <a:lnTo>
                  <a:pt x="19236" y="7504"/>
                </a:lnTo>
                <a:lnTo>
                  <a:pt x="19101" y="7708"/>
                </a:lnTo>
                <a:lnTo>
                  <a:pt x="18978" y="7895"/>
                </a:lnTo>
                <a:lnTo>
                  <a:pt x="18799" y="8025"/>
                </a:lnTo>
                <a:lnTo>
                  <a:pt x="18631" y="8174"/>
                </a:lnTo>
                <a:lnTo>
                  <a:pt x="18440" y="8248"/>
                </a:lnTo>
                <a:lnTo>
                  <a:pt x="18239" y="8286"/>
                </a:lnTo>
                <a:lnTo>
                  <a:pt x="18048" y="8323"/>
                </a:lnTo>
                <a:lnTo>
                  <a:pt x="17858" y="8323"/>
                </a:lnTo>
                <a:lnTo>
                  <a:pt x="17667" y="8248"/>
                </a:lnTo>
                <a:lnTo>
                  <a:pt x="17465" y="8174"/>
                </a:lnTo>
                <a:lnTo>
                  <a:pt x="17275" y="8062"/>
                </a:lnTo>
                <a:lnTo>
                  <a:pt x="17107" y="7969"/>
                </a:lnTo>
                <a:lnTo>
                  <a:pt x="16950" y="7783"/>
                </a:lnTo>
                <a:lnTo>
                  <a:pt x="16827" y="7597"/>
                </a:lnTo>
                <a:lnTo>
                  <a:pt x="16715" y="7429"/>
                </a:lnTo>
                <a:lnTo>
                  <a:pt x="16648" y="7168"/>
                </a:lnTo>
                <a:lnTo>
                  <a:pt x="16614" y="6926"/>
                </a:lnTo>
                <a:lnTo>
                  <a:pt x="16592" y="6498"/>
                </a:lnTo>
                <a:lnTo>
                  <a:pt x="16592" y="5772"/>
                </a:lnTo>
                <a:lnTo>
                  <a:pt x="16625" y="4915"/>
                </a:lnTo>
                <a:lnTo>
                  <a:pt x="16670" y="3928"/>
                </a:lnTo>
                <a:lnTo>
                  <a:pt x="16737" y="2960"/>
                </a:lnTo>
                <a:lnTo>
                  <a:pt x="16804" y="1992"/>
                </a:lnTo>
                <a:lnTo>
                  <a:pt x="16883" y="1173"/>
                </a:lnTo>
                <a:lnTo>
                  <a:pt x="16950" y="521"/>
                </a:lnTo>
                <a:lnTo>
                  <a:pt x="16928" y="521"/>
                </a:lnTo>
                <a:lnTo>
                  <a:pt x="16905" y="521"/>
                </a:lnTo>
                <a:lnTo>
                  <a:pt x="16244" y="484"/>
                </a:lnTo>
                <a:lnTo>
                  <a:pt x="15617" y="428"/>
                </a:lnTo>
                <a:lnTo>
                  <a:pt x="15046" y="353"/>
                </a:lnTo>
                <a:lnTo>
                  <a:pt x="14508" y="279"/>
                </a:lnTo>
                <a:lnTo>
                  <a:pt x="14026" y="167"/>
                </a:lnTo>
                <a:lnTo>
                  <a:pt x="13623" y="93"/>
                </a:lnTo>
                <a:lnTo>
                  <a:pt x="13320" y="18"/>
                </a:lnTo>
                <a:lnTo>
                  <a:pt x="13107" y="18"/>
                </a:lnTo>
                <a:lnTo>
                  <a:pt x="12973" y="18"/>
                </a:lnTo>
                <a:lnTo>
                  <a:pt x="12850" y="130"/>
                </a:lnTo>
                <a:lnTo>
                  <a:pt x="12715" y="279"/>
                </a:lnTo>
                <a:lnTo>
                  <a:pt x="12614" y="446"/>
                </a:lnTo>
                <a:lnTo>
                  <a:pt x="12502" y="670"/>
                </a:lnTo>
                <a:lnTo>
                  <a:pt x="12413" y="912"/>
                </a:lnTo>
                <a:lnTo>
                  <a:pt x="12357" y="1210"/>
                </a:lnTo>
                <a:lnTo>
                  <a:pt x="12312" y="1526"/>
                </a:lnTo>
                <a:lnTo>
                  <a:pt x="12267" y="1843"/>
                </a:lnTo>
                <a:lnTo>
                  <a:pt x="12245" y="2215"/>
                </a:lnTo>
                <a:lnTo>
                  <a:pt x="12267" y="2532"/>
                </a:lnTo>
                <a:lnTo>
                  <a:pt x="12312" y="2886"/>
                </a:lnTo>
                <a:lnTo>
                  <a:pt x="12379" y="3240"/>
                </a:lnTo>
                <a:lnTo>
                  <a:pt x="12458" y="3556"/>
                </a:lnTo>
                <a:lnTo>
                  <a:pt x="12570" y="3891"/>
                </a:lnTo>
                <a:lnTo>
                  <a:pt x="12738" y="4171"/>
                </a:lnTo>
                <a:lnTo>
                  <a:pt x="12917" y="4487"/>
                </a:lnTo>
                <a:lnTo>
                  <a:pt x="13040" y="4860"/>
                </a:lnTo>
                <a:lnTo>
                  <a:pt x="13152" y="5251"/>
                </a:lnTo>
                <a:lnTo>
                  <a:pt x="13208" y="5604"/>
                </a:lnTo>
                <a:lnTo>
                  <a:pt x="13253" y="5995"/>
                </a:lnTo>
                <a:lnTo>
                  <a:pt x="13231" y="6386"/>
                </a:lnTo>
                <a:lnTo>
                  <a:pt x="13208" y="6740"/>
                </a:lnTo>
                <a:lnTo>
                  <a:pt x="13130" y="7094"/>
                </a:lnTo>
                <a:lnTo>
                  <a:pt x="13040" y="7429"/>
                </a:lnTo>
                <a:lnTo>
                  <a:pt x="12895" y="7746"/>
                </a:lnTo>
                <a:lnTo>
                  <a:pt x="12715" y="8025"/>
                </a:lnTo>
                <a:lnTo>
                  <a:pt x="12525" y="8286"/>
                </a:lnTo>
                <a:lnTo>
                  <a:pt x="12312" y="8491"/>
                </a:lnTo>
                <a:lnTo>
                  <a:pt x="12054" y="8677"/>
                </a:lnTo>
                <a:lnTo>
                  <a:pt x="11752" y="8788"/>
                </a:lnTo>
                <a:lnTo>
                  <a:pt x="11449" y="8826"/>
                </a:lnTo>
                <a:lnTo>
                  <a:pt x="11281" y="8826"/>
                </a:lnTo>
                <a:lnTo>
                  <a:pt x="11124" y="8826"/>
                </a:lnTo>
                <a:lnTo>
                  <a:pt x="11001" y="8788"/>
                </a:lnTo>
                <a:lnTo>
                  <a:pt x="10844" y="8714"/>
                </a:lnTo>
                <a:lnTo>
                  <a:pt x="10721" y="8640"/>
                </a:lnTo>
                <a:lnTo>
                  <a:pt x="10609" y="8565"/>
                </a:lnTo>
                <a:lnTo>
                  <a:pt x="10486" y="8453"/>
                </a:lnTo>
                <a:lnTo>
                  <a:pt x="10374" y="8323"/>
                </a:lnTo>
                <a:lnTo>
                  <a:pt x="10183" y="8062"/>
                </a:lnTo>
                <a:lnTo>
                  <a:pt x="10038" y="7746"/>
                </a:lnTo>
                <a:lnTo>
                  <a:pt x="9903" y="7392"/>
                </a:lnTo>
                <a:lnTo>
                  <a:pt x="9791" y="7001"/>
                </a:lnTo>
                <a:lnTo>
                  <a:pt x="9735" y="6610"/>
                </a:lnTo>
                <a:lnTo>
                  <a:pt x="9690" y="6219"/>
                </a:lnTo>
                <a:lnTo>
                  <a:pt x="9668" y="5772"/>
                </a:lnTo>
                <a:lnTo>
                  <a:pt x="9690" y="5381"/>
                </a:lnTo>
                <a:lnTo>
                  <a:pt x="9758" y="4990"/>
                </a:lnTo>
                <a:lnTo>
                  <a:pt x="9836" y="4636"/>
                </a:lnTo>
                <a:lnTo>
                  <a:pt x="9948" y="4320"/>
                </a:lnTo>
                <a:lnTo>
                  <a:pt x="10071" y="4022"/>
                </a:lnTo>
                <a:lnTo>
                  <a:pt x="10206" y="3817"/>
                </a:lnTo>
                <a:lnTo>
                  <a:pt x="10318" y="3593"/>
                </a:lnTo>
                <a:lnTo>
                  <a:pt x="10396" y="3351"/>
                </a:lnTo>
                <a:lnTo>
                  <a:pt x="10463" y="3109"/>
                </a:lnTo>
                <a:lnTo>
                  <a:pt x="10508" y="2848"/>
                </a:lnTo>
                <a:lnTo>
                  <a:pt x="10531" y="2606"/>
                </a:lnTo>
                <a:lnTo>
                  <a:pt x="10508" y="2346"/>
                </a:lnTo>
                <a:lnTo>
                  <a:pt x="10463" y="2141"/>
                </a:lnTo>
                <a:lnTo>
                  <a:pt x="10396" y="1880"/>
                </a:lnTo>
                <a:lnTo>
                  <a:pt x="10295" y="1638"/>
                </a:lnTo>
                <a:lnTo>
                  <a:pt x="10161" y="1415"/>
                </a:lnTo>
                <a:lnTo>
                  <a:pt x="9970" y="1210"/>
                </a:lnTo>
                <a:lnTo>
                  <a:pt x="9758" y="986"/>
                </a:lnTo>
                <a:lnTo>
                  <a:pt x="9500" y="819"/>
                </a:lnTo>
                <a:lnTo>
                  <a:pt x="9197" y="670"/>
                </a:lnTo>
                <a:lnTo>
                  <a:pt x="8850" y="521"/>
                </a:lnTo>
                <a:lnTo>
                  <a:pt x="8480" y="446"/>
                </a:lnTo>
                <a:lnTo>
                  <a:pt x="8010" y="428"/>
                </a:lnTo>
                <a:lnTo>
                  <a:pt x="7427" y="428"/>
                </a:lnTo>
                <a:lnTo>
                  <a:pt x="6834" y="446"/>
                </a:lnTo>
                <a:lnTo>
                  <a:pt x="6206" y="521"/>
                </a:lnTo>
                <a:lnTo>
                  <a:pt x="5624" y="633"/>
                </a:lnTo>
                <a:lnTo>
                  <a:pt x="5131" y="744"/>
                </a:lnTo>
                <a:lnTo>
                  <a:pt x="4750" y="856"/>
                </a:lnTo>
                <a:lnTo>
                  <a:pt x="4873" y="1564"/>
                </a:lnTo>
                <a:lnTo>
                  <a:pt x="5052" y="2495"/>
                </a:lnTo>
                <a:lnTo>
                  <a:pt x="5198" y="3556"/>
                </a:lnTo>
                <a:lnTo>
                  <a:pt x="5321" y="4673"/>
                </a:lnTo>
                <a:lnTo>
                  <a:pt x="5366" y="5213"/>
                </a:lnTo>
                <a:lnTo>
                  <a:pt x="5411" y="5753"/>
                </a:lnTo>
                <a:lnTo>
                  <a:pt x="5433" y="6275"/>
                </a:lnTo>
                <a:lnTo>
                  <a:pt x="5433" y="6740"/>
                </a:lnTo>
                <a:lnTo>
                  <a:pt x="5388" y="7168"/>
                </a:lnTo>
                <a:lnTo>
                  <a:pt x="5343" y="7541"/>
                </a:lnTo>
                <a:lnTo>
                  <a:pt x="5310" y="7708"/>
                </a:lnTo>
                <a:lnTo>
                  <a:pt x="5265" y="7857"/>
                </a:lnTo>
                <a:lnTo>
                  <a:pt x="5220" y="7969"/>
                </a:lnTo>
                <a:lnTo>
                  <a:pt x="5153" y="8062"/>
                </a:lnTo>
                <a:lnTo>
                  <a:pt x="5030" y="8248"/>
                </a:lnTo>
                <a:lnTo>
                  <a:pt x="4873" y="8397"/>
                </a:lnTo>
                <a:lnTo>
                  <a:pt x="4750" y="8528"/>
                </a:lnTo>
                <a:lnTo>
                  <a:pt x="4593" y="8640"/>
                </a:lnTo>
                <a:lnTo>
                  <a:pt x="4447" y="8714"/>
                </a:lnTo>
                <a:lnTo>
                  <a:pt x="4290" y="8751"/>
                </a:lnTo>
                <a:lnTo>
                  <a:pt x="4122" y="8788"/>
                </a:lnTo>
                <a:lnTo>
                  <a:pt x="3977" y="8788"/>
                </a:lnTo>
                <a:lnTo>
                  <a:pt x="3820" y="8751"/>
                </a:lnTo>
                <a:lnTo>
                  <a:pt x="3697" y="8714"/>
                </a:lnTo>
                <a:lnTo>
                  <a:pt x="3540" y="8677"/>
                </a:lnTo>
                <a:lnTo>
                  <a:pt x="3417" y="8602"/>
                </a:lnTo>
                <a:lnTo>
                  <a:pt x="3282" y="8491"/>
                </a:lnTo>
                <a:lnTo>
                  <a:pt x="3159" y="8360"/>
                </a:lnTo>
                <a:lnTo>
                  <a:pt x="3047" y="8248"/>
                </a:lnTo>
                <a:lnTo>
                  <a:pt x="2957" y="8062"/>
                </a:lnTo>
                <a:lnTo>
                  <a:pt x="2812" y="7857"/>
                </a:lnTo>
                <a:lnTo>
                  <a:pt x="2643" y="7671"/>
                </a:lnTo>
                <a:lnTo>
                  <a:pt x="2442" y="7541"/>
                </a:lnTo>
                <a:lnTo>
                  <a:pt x="2207" y="7466"/>
                </a:lnTo>
                <a:lnTo>
                  <a:pt x="1994" y="7429"/>
                </a:lnTo>
                <a:lnTo>
                  <a:pt x="1736" y="7429"/>
                </a:lnTo>
                <a:lnTo>
                  <a:pt x="1501" y="7466"/>
                </a:lnTo>
                <a:lnTo>
                  <a:pt x="1265" y="7559"/>
                </a:lnTo>
                <a:lnTo>
                  <a:pt x="1030" y="7708"/>
                </a:lnTo>
                <a:lnTo>
                  <a:pt x="817" y="7932"/>
                </a:lnTo>
                <a:lnTo>
                  <a:pt x="593" y="8211"/>
                </a:lnTo>
                <a:lnTo>
                  <a:pt x="425" y="8528"/>
                </a:lnTo>
                <a:lnTo>
                  <a:pt x="358" y="8714"/>
                </a:lnTo>
                <a:lnTo>
                  <a:pt x="280" y="8919"/>
                </a:lnTo>
                <a:lnTo>
                  <a:pt x="235" y="9142"/>
                </a:lnTo>
                <a:lnTo>
                  <a:pt x="168" y="9347"/>
                </a:lnTo>
                <a:lnTo>
                  <a:pt x="123" y="9608"/>
                </a:lnTo>
                <a:lnTo>
                  <a:pt x="100" y="9887"/>
                </a:lnTo>
                <a:lnTo>
                  <a:pt x="78" y="10185"/>
                </a:lnTo>
                <a:lnTo>
                  <a:pt x="78" y="10464"/>
                </a:lnTo>
                <a:lnTo>
                  <a:pt x="78" y="10706"/>
                </a:lnTo>
                <a:lnTo>
                  <a:pt x="100" y="10967"/>
                </a:lnTo>
                <a:lnTo>
                  <a:pt x="123" y="11172"/>
                </a:lnTo>
                <a:lnTo>
                  <a:pt x="168" y="11395"/>
                </a:lnTo>
                <a:lnTo>
                  <a:pt x="212" y="11600"/>
                </a:lnTo>
                <a:lnTo>
                  <a:pt x="280" y="11786"/>
                </a:lnTo>
                <a:lnTo>
                  <a:pt x="336" y="11973"/>
                </a:lnTo>
                <a:lnTo>
                  <a:pt x="425" y="12140"/>
                </a:lnTo>
                <a:lnTo>
                  <a:pt x="582" y="12419"/>
                </a:lnTo>
                <a:lnTo>
                  <a:pt x="773" y="12680"/>
                </a:lnTo>
                <a:lnTo>
                  <a:pt x="985" y="12866"/>
                </a:lnTo>
                <a:lnTo>
                  <a:pt x="1198" y="12997"/>
                </a:lnTo>
                <a:lnTo>
                  <a:pt x="1434" y="13108"/>
                </a:lnTo>
                <a:lnTo>
                  <a:pt x="1646" y="13183"/>
                </a:lnTo>
                <a:lnTo>
                  <a:pt x="1893" y="13183"/>
                </a:lnTo>
                <a:lnTo>
                  <a:pt x="2106" y="13146"/>
                </a:lnTo>
                <a:lnTo>
                  <a:pt x="2296" y="13071"/>
                </a:lnTo>
                <a:lnTo>
                  <a:pt x="2464" y="12960"/>
                </a:lnTo>
                <a:lnTo>
                  <a:pt x="2621" y="12792"/>
                </a:lnTo>
                <a:lnTo>
                  <a:pt x="2722" y="12606"/>
                </a:lnTo>
                <a:lnTo>
                  <a:pt x="2834" y="12419"/>
                </a:lnTo>
                <a:lnTo>
                  <a:pt x="2957" y="12289"/>
                </a:lnTo>
                <a:lnTo>
                  <a:pt x="3114" y="12177"/>
                </a:lnTo>
                <a:lnTo>
                  <a:pt x="3260" y="12103"/>
                </a:lnTo>
                <a:lnTo>
                  <a:pt x="3439" y="12103"/>
                </a:lnTo>
                <a:lnTo>
                  <a:pt x="3607" y="12103"/>
                </a:lnTo>
                <a:lnTo>
                  <a:pt x="3753" y="12177"/>
                </a:lnTo>
                <a:lnTo>
                  <a:pt x="3932" y="12252"/>
                </a:lnTo>
                <a:lnTo>
                  <a:pt x="4100" y="12364"/>
                </a:lnTo>
                <a:lnTo>
                  <a:pt x="4257" y="12494"/>
                </a:lnTo>
                <a:lnTo>
                  <a:pt x="4380" y="12643"/>
                </a:lnTo>
                <a:lnTo>
                  <a:pt x="4514" y="12829"/>
                </a:lnTo>
                <a:lnTo>
                  <a:pt x="4593" y="13034"/>
                </a:lnTo>
                <a:lnTo>
                  <a:pt x="4682" y="13257"/>
                </a:lnTo>
                <a:lnTo>
                  <a:pt x="4727" y="13462"/>
                </a:lnTo>
                <a:lnTo>
                  <a:pt x="4750" y="13686"/>
                </a:lnTo>
                <a:lnTo>
                  <a:pt x="4727" y="14282"/>
                </a:lnTo>
                <a:lnTo>
                  <a:pt x="4682" y="15045"/>
                </a:lnTo>
                <a:lnTo>
                  <a:pt x="4638" y="15976"/>
                </a:lnTo>
                <a:lnTo>
                  <a:pt x="4615" y="16926"/>
                </a:lnTo>
                <a:lnTo>
                  <a:pt x="4593" y="17968"/>
                </a:lnTo>
                <a:lnTo>
                  <a:pt x="4593" y="19011"/>
                </a:lnTo>
                <a:lnTo>
                  <a:pt x="4615" y="19514"/>
                </a:lnTo>
                <a:lnTo>
                  <a:pt x="4638" y="19980"/>
                </a:lnTo>
                <a:lnTo>
                  <a:pt x="4682" y="20426"/>
                </a:lnTo>
                <a:lnTo>
                  <a:pt x="4750" y="20836"/>
                </a:lnTo>
                <a:lnTo>
                  <a:pt x="4873" y="20929"/>
                </a:lnTo>
                <a:lnTo>
                  <a:pt x="5063" y="21004"/>
                </a:lnTo>
                <a:lnTo>
                  <a:pt x="5287" y="21078"/>
                </a:lnTo>
                <a:lnTo>
                  <a:pt x="5500" y="21115"/>
                </a:lnTo>
                <a:lnTo>
                  <a:pt x="6060" y="21115"/>
                </a:lnTo>
                <a:lnTo>
                  <a:pt x="6654" y="21078"/>
                </a:lnTo>
                <a:lnTo>
                  <a:pt x="7326" y="21004"/>
                </a:lnTo>
                <a:lnTo>
                  <a:pt x="8010" y="20929"/>
                </a:lnTo>
                <a:lnTo>
                  <a:pt x="8704" y="20855"/>
                </a:lnTo>
                <a:lnTo>
                  <a:pt x="9365" y="20836"/>
                </a:lnTo>
                <a:close/>
              </a:path>
            </a:pathLst>
          </a:custGeom>
          <a:solidFill>
            <a:schemeClr val="accent1"/>
          </a:solidFill>
          <a:ln w="9525">
            <a:miter lim="800000"/>
            <a:headEnd/>
            <a:tailEnd/>
          </a:ln>
          <a:scene3d>
            <a:camera prst="legacyPerspectiveFront">
              <a:rot lat="0" lon="300000" rev="0"/>
            </a:camera>
            <a:lightRig rig="legacyFlat4" dir="b"/>
          </a:scene3d>
          <a:sp3d extrusionH="227000" prstMaterial="legacyMatte">
            <a:bevelT w="13500" h="13500" prst="angle"/>
            <a:bevelB w="13500" h="13500" prst="angle"/>
            <a:extrusionClr>
              <a:schemeClr val="accent1"/>
            </a:extrusionClr>
          </a:sp3d>
        </p:spPr>
        <p:txBody>
          <a:bodyPr anchor="ctr">
            <a:flatTx/>
          </a:bodyPr>
          <a:lstStyle/>
          <a:p>
            <a:pPr eaLnBrk="0" hangingPunct="0"/>
            <a:r>
              <a:rPr lang="en-US" sz="2400" b="1" u="sng" dirty="0">
                <a:solidFill>
                  <a:srgbClr val="F51C0B"/>
                </a:solidFill>
                <a:latin typeface="Times New Roman" pitchFamily="18" charset="0"/>
              </a:rPr>
              <a:t>Step 5</a:t>
            </a:r>
            <a:r>
              <a:rPr lang="en-US" sz="2400" b="1" dirty="0">
                <a:solidFill>
                  <a:srgbClr val="F51C0B"/>
                </a:solidFill>
                <a:latin typeface="Times New Roman" pitchFamily="18" charset="0"/>
              </a:rPr>
              <a:t>: </a:t>
            </a:r>
            <a:r>
              <a:rPr lang="en-US" sz="2400" b="1" dirty="0">
                <a:solidFill>
                  <a:srgbClr val="FFFF00"/>
                </a:solidFill>
                <a:latin typeface="Times New Roman" pitchFamily="18" charset="0"/>
              </a:rPr>
              <a:t>Recruit and train people on CST.</a:t>
            </a:r>
          </a:p>
        </p:txBody>
      </p:sp>
      <p:sp>
        <p:nvSpPr>
          <p:cNvPr id="11270" name="Puzzle3"/>
          <p:cNvSpPr>
            <a:spLocks noChangeAspect="1" noEditPoints="1" noChangeArrowheads="1"/>
          </p:cNvSpPr>
          <p:nvPr/>
        </p:nvSpPr>
        <p:spPr bwMode="blackWhite">
          <a:xfrm>
            <a:off x="6324600" y="4191000"/>
            <a:ext cx="2438400" cy="2667000"/>
          </a:xfrm>
          <a:custGeom>
            <a:avLst/>
            <a:gdLst>
              <a:gd name="T0" fmla="*/ 1054 w 21600"/>
              <a:gd name="T1" fmla="*/ 7565 h 21600"/>
              <a:gd name="T2" fmla="*/ 19866 w 21600"/>
              <a:gd name="T3" fmla="*/ 11296 h 21600"/>
            </a:gdLst>
            <a:ahLst/>
            <a:cxnLst/>
            <a:rect l="T0" t="T1" r="T2" b="T3"/>
            <a:pathLst>
              <a:path w="21600" h="21600">
                <a:moveTo>
                  <a:pt x="6580" y="20830"/>
                </a:moveTo>
                <a:lnTo>
                  <a:pt x="7062" y="20960"/>
                </a:lnTo>
                <a:lnTo>
                  <a:pt x="7474" y="21026"/>
                </a:lnTo>
                <a:lnTo>
                  <a:pt x="7885" y="21052"/>
                </a:lnTo>
                <a:lnTo>
                  <a:pt x="8207" y="21052"/>
                </a:lnTo>
                <a:lnTo>
                  <a:pt x="8511" y="21000"/>
                </a:lnTo>
                <a:lnTo>
                  <a:pt x="8779" y="20934"/>
                </a:lnTo>
                <a:lnTo>
                  <a:pt x="8994" y="20830"/>
                </a:lnTo>
                <a:lnTo>
                  <a:pt x="9119" y="20700"/>
                </a:lnTo>
                <a:lnTo>
                  <a:pt x="9262" y="20556"/>
                </a:lnTo>
                <a:lnTo>
                  <a:pt x="9333" y="20400"/>
                </a:lnTo>
                <a:lnTo>
                  <a:pt x="9369" y="20230"/>
                </a:lnTo>
                <a:lnTo>
                  <a:pt x="9369" y="20034"/>
                </a:lnTo>
                <a:lnTo>
                  <a:pt x="9298" y="19852"/>
                </a:lnTo>
                <a:lnTo>
                  <a:pt x="9190" y="19682"/>
                </a:lnTo>
                <a:lnTo>
                  <a:pt x="9065" y="19500"/>
                </a:lnTo>
                <a:lnTo>
                  <a:pt x="8886" y="19330"/>
                </a:lnTo>
                <a:lnTo>
                  <a:pt x="8618" y="19108"/>
                </a:lnTo>
                <a:lnTo>
                  <a:pt x="8403" y="18847"/>
                </a:lnTo>
                <a:lnTo>
                  <a:pt x="8243" y="18573"/>
                </a:lnTo>
                <a:lnTo>
                  <a:pt x="8100" y="18300"/>
                </a:lnTo>
                <a:lnTo>
                  <a:pt x="7992" y="18000"/>
                </a:lnTo>
                <a:lnTo>
                  <a:pt x="7956" y="17700"/>
                </a:lnTo>
                <a:lnTo>
                  <a:pt x="7956" y="17426"/>
                </a:lnTo>
                <a:lnTo>
                  <a:pt x="7992" y="17126"/>
                </a:lnTo>
                <a:lnTo>
                  <a:pt x="8100" y="16878"/>
                </a:lnTo>
                <a:lnTo>
                  <a:pt x="8243" y="16630"/>
                </a:lnTo>
                <a:lnTo>
                  <a:pt x="8332" y="16500"/>
                </a:lnTo>
                <a:lnTo>
                  <a:pt x="8439" y="16369"/>
                </a:lnTo>
                <a:lnTo>
                  <a:pt x="8582" y="16278"/>
                </a:lnTo>
                <a:lnTo>
                  <a:pt x="8707" y="16173"/>
                </a:lnTo>
                <a:lnTo>
                  <a:pt x="8850" y="16095"/>
                </a:lnTo>
                <a:lnTo>
                  <a:pt x="9029" y="16017"/>
                </a:lnTo>
                <a:lnTo>
                  <a:pt x="9226" y="15952"/>
                </a:lnTo>
                <a:lnTo>
                  <a:pt x="9405" y="15873"/>
                </a:lnTo>
                <a:lnTo>
                  <a:pt x="9637" y="15847"/>
                </a:lnTo>
                <a:lnTo>
                  <a:pt x="9852" y="15795"/>
                </a:lnTo>
                <a:lnTo>
                  <a:pt x="10120" y="15769"/>
                </a:lnTo>
                <a:lnTo>
                  <a:pt x="10370" y="15769"/>
                </a:lnTo>
                <a:lnTo>
                  <a:pt x="10710" y="15769"/>
                </a:lnTo>
                <a:lnTo>
                  <a:pt x="10978" y="15769"/>
                </a:lnTo>
                <a:lnTo>
                  <a:pt x="11264" y="15795"/>
                </a:lnTo>
                <a:lnTo>
                  <a:pt x="11533" y="15847"/>
                </a:lnTo>
                <a:lnTo>
                  <a:pt x="11765" y="15900"/>
                </a:lnTo>
                <a:lnTo>
                  <a:pt x="12015" y="15952"/>
                </a:lnTo>
                <a:lnTo>
                  <a:pt x="12212" y="16017"/>
                </a:lnTo>
                <a:lnTo>
                  <a:pt x="12427" y="16095"/>
                </a:lnTo>
                <a:lnTo>
                  <a:pt x="12605" y="16173"/>
                </a:lnTo>
                <a:lnTo>
                  <a:pt x="12766" y="16278"/>
                </a:lnTo>
                <a:lnTo>
                  <a:pt x="12909" y="16369"/>
                </a:lnTo>
                <a:lnTo>
                  <a:pt x="13035" y="16473"/>
                </a:lnTo>
                <a:lnTo>
                  <a:pt x="13249" y="16695"/>
                </a:lnTo>
                <a:lnTo>
                  <a:pt x="13428" y="16943"/>
                </a:lnTo>
                <a:lnTo>
                  <a:pt x="13517" y="17204"/>
                </a:lnTo>
                <a:lnTo>
                  <a:pt x="13589" y="17478"/>
                </a:lnTo>
                <a:lnTo>
                  <a:pt x="13589" y="17752"/>
                </a:lnTo>
                <a:lnTo>
                  <a:pt x="13517" y="18026"/>
                </a:lnTo>
                <a:lnTo>
                  <a:pt x="13428" y="18273"/>
                </a:lnTo>
                <a:lnTo>
                  <a:pt x="13285" y="18521"/>
                </a:lnTo>
                <a:lnTo>
                  <a:pt x="13106" y="18756"/>
                </a:lnTo>
                <a:lnTo>
                  <a:pt x="12874" y="18978"/>
                </a:lnTo>
                <a:lnTo>
                  <a:pt x="12427" y="19356"/>
                </a:lnTo>
                <a:lnTo>
                  <a:pt x="12123" y="19682"/>
                </a:lnTo>
                <a:lnTo>
                  <a:pt x="12015" y="19800"/>
                </a:lnTo>
                <a:lnTo>
                  <a:pt x="11908" y="19956"/>
                </a:lnTo>
                <a:lnTo>
                  <a:pt x="11872" y="20073"/>
                </a:lnTo>
                <a:lnTo>
                  <a:pt x="11872" y="20204"/>
                </a:lnTo>
                <a:lnTo>
                  <a:pt x="11872" y="20334"/>
                </a:lnTo>
                <a:lnTo>
                  <a:pt x="11944" y="20426"/>
                </a:lnTo>
                <a:lnTo>
                  <a:pt x="12051" y="20530"/>
                </a:lnTo>
                <a:lnTo>
                  <a:pt x="12176" y="20634"/>
                </a:lnTo>
                <a:lnTo>
                  <a:pt x="12319" y="20726"/>
                </a:lnTo>
                <a:lnTo>
                  <a:pt x="12534" y="20830"/>
                </a:lnTo>
                <a:lnTo>
                  <a:pt x="12766" y="20934"/>
                </a:lnTo>
                <a:lnTo>
                  <a:pt x="13070" y="21026"/>
                </a:lnTo>
                <a:lnTo>
                  <a:pt x="13428" y="21130"/>
                </a:lnTo>
                <a:lnTo>
                  <a:pt x="13875" y="21234"/>
                </a:lnTo>
                <a:lnTo>
                  <a:pt x="14322" y="21326"/>
                </a:lnTo>
                <a:lnTo>
                  <a:pt x="14787" y="21404"/>
                </a:lnTo>
                <a:lnTo>
                  <a:pt x="15305" y="21482"/>
                </a:lnTo>
                <a:lnTo>
                  <a:pt x="15824" y="21534"/>
                </a:lnTo>
                <a:lnTo>
                  <a:pt x="16378" y="21586"/>
                </a:lnTo>
                <a:lnTo>
                  <a:pt x="16897" y="21613"/>
                </a:lnTo>
                <a:lnTo>
                  <a:pt x="17433" y="21613"/>
                </a:lnTo>
                <a:lnTo>
                  <a:pt x="17988" y="21613"/>
                </a:lnTo>
                <a:lnTo>
                  <a:pt x="18506" y="21586"/>
                </a:lnTo>
                <a:lnTo>
                  <a:pt x="18989" y="21508"/>
                </a:lnTo>
                <a:lnTo>
                  <a:pt x="19436" y="21430"/>
                </a:lnTo>
                <a:lnTo>
                  <a:pt x="19883" y="21326"/>
                </a:lnTo>
                <a:lnTo>
                  <a:pt x="20258" y="21208"/>
                </a:lnTo>
                <a:lnTo>
                  <a:pt x="20598" y="21026"/>
                </a:lnTo>
                <a:lnTo>
                  <a:pt x="20527" y="20726"/>
                </a:lnTo>
                <a:lnTo>
                  <a:pt x="20455" y="20426"/>
                </a:lnTo>
                <a:lnTo>
                  <a:pt x="20401" y="20100"/>
                </a:lnTo>
                <a:lnTo>
                  <a:pt x="20401" y="19747"/>
                </a:lnTo>
                <a:lnTo>
                  <a:pt x="20366" y="19030"/>
                </a:lnTo>
                <a:lnTo>
                  <a:pt x="20401" y="18300"/>
                </a:lnTo>
                <a:lnTo>
                  <a:pt x="20455" y="17595"/>
                </a:lnTo>
                <a:lnTo>
                  <a:pt x="20527" y="16969"/>
                </a:lnTo>
                <a:lnTo>
                  <a:pt x="20598" y="16447"/>
                </a:lnTo>
                <a:lnTo>
                  <a:pt x="20598" y="16017"/>
                </a:lnTo>
                <a:lnTo>
                  <a:pt x="20598" y="15873"/>
                </a:lnTo>
                <a:lnTo>
                  <a:pt x="20491" y="15717"/>
                </a:lnTo>
                <a:lnTo>
                  <a:pt x="20401" y="15573"/>
                </a:lnTo>
                <a:lnTo>
                  <a:pt x="20223" y="15417"/>
                </a:lnTo>
                <a:lnTo>
                  <a:pt x="20044" y="15300"/>
                </a:lnTo>
                <a:lnTo>
                  <a:pt x="19811" y="15195"/>
                </a:lnTo>
                <a:lnTo>
                  <a:pt x="19561" y="15091"/>
                </a:lnTo>
                <a:lnTo>
                  <a:pt x="19329" y="15026"/>
                </a:lnTo>
                <a:lnTo>
                  <a:pt x="19060" y="14973"/>
                </a:lnTo>
                <a:lnTo>
                  <a:pt x="18774" y="14921"/>
                </a:lnTo>
                <a:lnTo>
                  <a:pt x="18542" y="14921"/>
                </a:lnTo>
                <a:lnTo>
                  <a:pt x="18256" y="14921"/>
                </a:lnTo>
                <a:lnTo>
                  <a:pt x="18023" y="14973"/>
                </a:lnTo>
                <a:lnTo>
                  <a:pt x="17791" y="15052"/>
                </a:lnTo>
                <a:lnTo>
                  <a:pt x="17576" y="15143"/>
                </a:lnTo>
                <a:lnTo>
                  <a:pt x="17398" y="15273"/>
                </a:lnTo>
                <a:lnTo>
                  <a:pt x="17201" y="15391"/>
                </a:lnTo>
                <a:lnTo>
                  <a:pt x="16950" y="15521"/>
                </a:lnTo>
                <a:lnTo>
                  <a:pt x="16682" y="15600"/>
                </a:lnTo>
                <a:lnTo>
                  <a:pt x="16378" y="15652"/>
                </a:lnTo>
                <a:lnTo>
                  <a:pt x="16039" y="15678"/>
                </a:lnTo>
                <a:lnTo>
                  <a:pt x="15681" y="15652"/>
                </a:lnTo>
                <a:lnTo>
                  <a:pt x="15305" y="15626"/>
                </a:lnTo>
                <a:lnTo>
                  <a:pt x="14966" y="15547"/>
                </a:lnTo>
                <a:lnTo>
                  <a:pt x="14626" y="15443"/>
                </a:lnTo>
                <a:lnTo>
                  <a:pt x="14286" y="15300"/>
                </a:lnTo>
                <a:lnTo>
                  <a:pt x="13964" y="15143"/>
                </a:lnTo>
                <a:lnTo>
                  <a:pt x="13696" y="14947"/>
                </a:lnTo>
                <a:lnTo>
                  <a:pt x="13589" y="14817"/>
                </a:lnTo>
                <a:lnTo>
                  <a:pt x="13482" y="14700"/>
                </a:lnTo>
                <a:lnTo>
                  <a:pt x="13392" y="14569"/>
                </a:lnTo>
                <a:lnTo>
                  <a:pt x="13321" y="14426"/>
                </a:lnTo>
                <a:lnTo>
                  <a:pt x="13249" y="14269"/>
                </a:lnTo>
                <a:lnTo>
                  <a:pt x="13213" y="14126"/>
                </a:lnTo>
                <a:lnTo>
                  <a:pt x="13178" y="13943"/>
                </a:lnTo>
                <a:lnTo>
                  <a:pt x="13178" y="13773"/>
                </a:lnTo>
                <a:lnTo>
                  <a:pt x="13178" y="13565"/>
                </a:lnTo>
                <a:lnTo>
                  <a:pt x="13213" y="13369"/>
                </a:lnTo>
                <a:lnTo>
                  <a:pt x="13249" y="13173"/>
                </a:lnTo>
                <a:lnTo>
                  <a:pt x="13321" y="12991"/>
                </a:lnTo>
                <a:lnTo>
                  <a:pt x="13392" y="12847"/>
                </a:lnTo>
                <a:lnTo>
                  <a:pt x="13482" y="12691"/>
                </a:lnTo>
                <a:lnTo>
                  <a:pt x="13589" y="12547"/>
                </a:lnTo>
                <a:lnTo>
                  <a:pt x="13732" y="12417"/>
                </a:lnTo>
                <a:lnTo>
                  <a:pt x="14000" y="12195"/>
                </a:lnTo>
                <a:lnTo>
                  <a:pt x="14340" y="11986"/>
                </a:lnTo>
                <a:lnTo>
                  <a:pt x="14698" y="11843"/>
                </a:lnTo>
                <a:lnTo>
                  <a:pt x="15073" y="11739"/>
                </a:lnTo>
                <a:lnTo>
                  <a:pt x="15449" y="11660"/>
                </a:lnTo>
                <a:lnTo>
                  <a:pt x="15824" y="11621"/>
                </a:lnTo>
                <a:lnTo>
                  <a:pt x="16200" y="11621"/>
                </a:lnTo>
                <a:lnTo>
                  <a:pt x="16575" y="11660"/>
                </a:lnTo>
                <a:lnTo>
                  <a:pt x="16933" y="11713"/>
                </a:lnTo>
                <a:lnTo>
                  <a:pt x="17272" y="11817"/>
                </a:lnTo>
                <a:lnTo>
                  <a:pt x="17541" y="11947"/>
                </a:lnTo>
                <a:lnTo>
                  <a:pt x="17791" y="12091"/>
                </a:lnTo>
                <a:lnTo>
                  <a:pt x="17916" y="12195"/>
                </a:lnTo>
                <a:lnTo>
                  <a:pt x="18095" y="12286"/>
                </a:lnTo>
                <a:lnTo>
                  <a:pt x="18292" y="12391"/>
                </a:lnTo>
                <a:lnTo>
                  <a:pt x="18470" y="12443"/>
                </a:lnTo>
                <a:lnTo>
                  <a:pt x="18703" y="12521"/>
                </a:lnTo>
                <a:lnTo>
                  <a:pt x="18917" y="12547"/>
                </a:lnTo>
                <a:lnTo>
                  <a:pt x="19150" y="12573"/>
                </a:lnTo>
                <a:lnTo>
                  <a:pt x="19400" y="12586"/>
                </a:lnTo>
                <a:lnTo>
                  <a:pt x="19633" y="12586"/>
                </a:lnTo>
                <a:lnTo>
                  <a:pt x="19883" y="12573"/>
                </a:lnTo>
                <a:lnTo>
                  <a:pt x="20115" y="12521"/>
                </a:lnTo>
                <a:lnTo>
                  <a:pt x="20366" y="12469"/>
                </a:lnTo>
                <a:lnTo>
                  <a:pt x="20598" y="12417"/>
                </a:lnTo>
                <a:lnTo>
                  <a:pt x="20849" y="12313"/>
                </a:lnTo>
                <a:lnTo>
                  <a:pt x="21045" y="12221"/>
                </a:lnTo>
                <a:lnTo>
                  <a:pt x="21296" y="12091"/>
                </a:lnTo>
                <a:lnTo>
                  <a:pt x="21349" y="12013"/>
                </a:lnTo>
                <a:lnTo>
                  <a:pt x="21456" y="11947"/>
                </a:lnTo>
                <a:lnTo>
                  <a:pt x="21528" y="11843"/>
                </a:lnTo>
                <a:lnTo>
                  <a:pt x="21564" y="11713"/>
                </a:lnTo>
                <a:lnTo>
                  <a:pt x="21671" y="11465"/>
                </a:lnTo>
                <a:lnTo>
                  <a:pt x="21707" y="11165"/>
                </a:lnTo>
                <a:lnTo>
                  <a:pt x="21707" y="10813"/>
                </a:lnTo>
                <a:lnTo>
                  <a:pt x="21707" y="10460"/>
                </a:lnTo>
                <a:lnTo>
                  <a:pt x="21635" y="10082"/>
                </a:lnTo>
                <a:lnTo>
                  <a:pt x="21564" y="9717"/>
                </a:lnTo>
                <a:lnTo>
                  <a:pt x="21349" y="8908"/>
                </a:lnTo>
                <a:lnTo>
                  <a:pt x="21117" y="8191"/>
                </a:lnTo>
                <a:lnTo>
                  <a:pt x="20849" y="7539"/>
                </a:lnTo>
                <a:lnTo>
                  <a:pt x="20598" y="7030"/>
                </a:lnTo>
                <a:lnTo>
                  <a:pt x="20044" y="7108"/>
                </a:lnTo>
                <a:lnTo>
                  <a:pt x="19472" y="7160"/>
                </a:lnTo>
                <a:lnTo>
                  <a:pt x="18882" y="7213"/>
                </a:lnTo>
                <a:lnTo>
                  <a:pt x="18256" y="7213"/>
                </a:lnTo>
                <a:lnTo>
                  <a:pt x="17684" y="7213"/>
                </a:lnTo>
                <a:lnTo>
                  <a:pt x="17094" y="7186"/>
                </a:lnTo>
                <a:lnTo>
                  <a:pt x="16503" y="7160"/>
                </a:lnTo>
                <a:lnTo>
                  <a:pt x="16003" y="7108"/>
                </a:lnTo>
                <a:lnTo>
                  <a:pt x="15001" y="7004"/>
                </a:lnTo>
                <a:lnTo>
                  <a:pt x="14215" y="6913"/>
                </a:lnTo>
                <a:lnTo>
                  <a:pt x="13696" y="6834"/>
                </a:lnTo>
                <a:lnTo>
                  <a:pt x="13517" y="6808"/>
                </a:lnTo>
                <a:lnTo>
                  <a:pt x="13070" y="6652"/>
                </a:lnTo>
                <a:lnTo>
                  <a:pt x="12695" y="6482"/>
                </a:lnTo>
                <a:lnTo>
                  <a:pt x="12355" y="6313"/>
                </a:lnTo>
                <a:lnTo>
                  <a:pt x="12123" y="6104"/>
                </a:lnTo>
                <a:lnTo>
                  <a:pt x="11908" y="5882"/>
                </a:lnTo>
                <a:lnTo>
                  <a:pt x="11765" y="5660"/>
                </a:lnTo>
                <a:lnTo>
                  <a:pt x="11676" y="5426"/>
                </a:lnTo>
                <a:lnTo>
                  <a:pt x="11604" y="5204"/>
                </a:lnTo>
                <a:lnTo>
                  <a:pt x="11604" y="4956"/>
                </a:lnTo>
                <a:lnTo>
                  <a:pt x="11640" y="4734"/>
                </a:lnTo>
                <a:lnTo>
                  <a:pt x="11711" y="4500"/>
                </a:lnTo>
                <a:lnTo>
                  <a:pt x="11801" y="4304"/>
                </a:lnTo>
                <a:lnTo>
                  <a:pt x="11908" y="4108"/>
                </a:lnTo>
                <a:lnTo>
                  <a:pt x="12087" y="3926"/>
                </a:lnTo>
                <a:lnTo>
                  <a:pt x="12284" y="3756"/>
                </a:lnTo>
                <a:lnTo>
                  <a:pt x="12498" y="3626"/>
                </a:lnTo>
                <a:lnTo>
                  <a:pt x="12695" y="3482"/>
                </a:lnTo>
                <a:lnTo>
                  <a:pt x="12874" y="3273"/>
                </a:lnTo>
                <a:lnTo>
                  <a:pt x="13035" y="3052"/>
                </a:lnTo>
                <a:lnTo>
                  <a:pt x="13178" y="2778"/>
                </a:lnTo>
                <a:lnTo>
                  <a:pt x="13285" y="2504"/>
                </a:lnTo>
                <a:lnTo>
                  <a:pt x="13321" y="2204"/>
                </a:lnTo>
                <a:lnTo>
                  <a:pt x="13356" y="1904"/>
                </a:lnTo>
                <a:lnTo>
                  <a:pt x="13285" y="1604"/>
                </a:lnTo>
                <a:lnTo>
                  <a:pt x="13178" y="1304"/>
                </a:lnTo>
                <a:lnTo>
                  <a:pt x="13035" y="1017"/>
                </a:lnTo>
                <a:lnTo>
                  <a:pt x="12945" y="900"/>
                </a:lnTo>
                <a:lnTo>
                  <a:pt x="12802" y="769"/>
                </a:lnTo>
                <a:lnTo>
                  <a:pt x="12659" y="652"/>
                </a:lnTo>
                <a:lnTo>
                  <a:pt x="12498" y="547"/>
                </a:lnTo>
                <a:lnTo>
                  <a:pt x="12319" y="443"/>
                </a:lnTo>
                <a:lnTo>
                  <a:pt x="12123" y="352"/>
                </a:lnTo>
                <a:lnTo>
                  <a:pt x="11872" y="273"/>
                </a:lnTo>
                <a:lnTo>
                  <a:pt x="11640" y="221"/>
                </a:lnTo>
                <a:lnTo>
                  <a:pt x="11354" y="143"/>
                </a:lnTo>
                <a:lnTo>
                  <a:pt x="11086" y="117"/>
                </a:lnTo>
                <a:lnTo>
                  <a:pt x="10782" y="91"/>
                </a:lnTo>
                <a:lnTo>
                  <a:pt x="10424" y="91"/>
                </a:lnTo>
                <a:lnTo>
                  <a:pt x="10120" y="91"/>
                </a:lnTo>
                <a:lnTo>
                  <a:pt x="9816" y="117"/>
                </a:lnTo>
                <a:lnTo>
                  <a:pt x="9548" y="143"/>
                </a:lnTo>
                <a:lnTo>
                  <a:pt x="9298" y="195"/>
                </a:lnTo>
                <a:lnTo>
                  <a:pt x="9065" y="247"/>
                </a:lnTo>
                <a:lnTo>
                  <a:pt x="8815" y="300"/>
                </a:lnTo>
                <a:lnTo>
                  <a:pt x="8618" y="378"/>
                </a:lnTo>
                <a:lnTo>
                  <a:pt x="8403" y="469"/>
                </a:lnTo>
                <a:lnTo>
                  <a:pt x="8243" y="547"/>
                </a:lnTo>
                <a:lnTo>
                  <a:pt x="8064" y="652"/>
                </a:lnTo>
                <a:lnTo>
                  <a:pt x="7921" y="743"/>
                </a:lnTo>
                <a:lnTo>
                  <a:pt x="7796" y="873"/>
                </a:lnTo>
                <a:lnTo>
                  <a:pt x="7581" y="1095"/>
                </a:lnTo>
                <a:lnTo>
                  <a:pt x="7402" y="1369"/>
                </a:lnTo>
                <a:lnTo>
                  <a:pt x="7313" y="1630"/>
                </a:lnTo>
                <a:lnTo>
                  <a:pt x="7277" y="1930"/>
                </a:lnTo>
                <a:lnTo>
                  <a:pt x="7277" y="2204"/>
                </a:lnTo>
                <a:lnTo>
                  <a:pt x="7313" y="2478"/>
                </a:lnTo>
                <a:lnTo>
                  <a:pt x="7402" y="2752"/>
                </a:lnTo>
                <a:lnTo>
                  <a:pt x="7581" y="3000"/>
                </a:lnTo>
                <a:lnTo>
                  <a:pt x="7796" y="3221"/>
                </a:lnTo>
                <a:lnTo>
                  <a:pt x="8028" y="3456"/>
                </a:lnTo>
                <a:lnTo>
                  <a:pt x="8260" y="3652"/>
                </a:lnTo>
                <a:lnTo>
                  <a:pt x="8475" y="3873"/>
                </a:lnTo>
                <a:lnTo>
                  <a:pt x="8654" y="4108"/>
                </a:lnTo>
                <a:lnTo>
                  <a:pt x="8743" y="4330"/>
                </a:lnTo>
                <a:lnTo>
                  <a:pt x="8815" y="4578"/>
                </a:lnTo>
                <a:lnTo>
                  <a:pt x="8815" y="4826"/>
                </a:lnTo>
                <a:lnTo>
                  <a:pt x="8779" y="5073"/>
                </a:lnTo>
                <a:lnTo>
                  <a:pt x="8690" y="5308"/>
                </a:lnTo>
                <a:lnTo>
                  <a:pt x="8547" y="5556"/>
                </a:lnTo>
                <a:lnTo>
                  <a:pt x="8332" y="5778"/>
                </a:lnTo>
                <a:lnTo>
                  <a:pt x="8100" y="5986"/>
                </a:lnTo>
                <a:lnTo>
                  <a:pt x="7796" y="6208"/>
                </a:lnTo>
                <a:lnTo>
                  <a:pt x="7438" y="6378"/>
                </a:lnTo>
                <a:lnTo>
                  <a:pt x="7027" y="6534"/>
                </a:lnTo>
                <a:lnTo>
                  <a:pt x="6544" y="6678"/>
                </a:lnTo>
                <a:lnTo>
                  <a:pt x="6043" y="6808"/>
                </a:lnTo>
                <a:lnTo>
                  <a:pt x="5632" y="6808"/>
                </a:lnTo>
                <a:lnTo>
                  <a:pt x="5078" y="6808"/>
                </a:lnTo>
                <a:lnTo>
                  <a:pt x="4488" y="6808"/>
                </a:lnTo>
                <a:lnTo>
                  <a:pt x="3808" y="6808"/>
                </a:lnTo>
                <a:lnTo>
                  <a:pt x="3075" y="6808"/>
                </a:lnTo>
                <a:lnTo>
                  <a:pt x="2288" y="6808"/>
                </a:lnTo>
                <a:lnTo>
                  <a:pt x="1466" y="6808"/>
                </a:lnTo>
                <a:lnTo>
                  <a:pt x="607" y="6808"/>
                </a:lnTo>
                <a:lnTo>
                  <a:pt x="500" y="7239"/>
                </a:lnTo>
                <a:lnTo>
                  <a:pt x="375" y="7839"/>
                </a:lnTo>
                <a:lnTo>
                  <a:pt x="268" y="8491"/>
                </a:lnTo>
                <a:lnTo>
                  <a:pt x="160" y="9182"/>
                </a:lnTo>
                <a:lnTo>
                  <a:pt x="53" y="9860"/>
                </a:lnTo>
                <a:lnTo>
                  <a:pt x="17" y="10486"/>
                </a:lnTo>
                <a:lnTo>
                  <a:pt x="17" y="10969"/>
                </a:lnTo>
                <a:lnTo>
                  <a:pt x="17" y="11295"/>
                </a:lnTo>
                <a:lnTo>
                  <a:pt x="125" y="11465"/>
                </a:lnTo>
                <a:lnTo>
                  <a:pt x="232" y="11634"/>
                </a:lnTo>
                <a:lnTo>
                  <a:pt x="411" y="11765"/>
                </a:lnTo>
                <a:lnTo>
                  <a:pt x="607" y="11895"/>
                </a:lnTo>
                <a:lnTo>
                  <a:pt x="858" y="12013"/>
                </a:lnTo>
                <a:lnTo>
                  <a:pt x="1126" y="12091"/>
                </a:lnTo>
                <a:lnTo>
                  <a:pt x="1430" y="12169"/>
                </a:lnTo>
                <a:lnTo>
                  <a:pt x="1716" y="12221"/>
                </a:lnTo>
                <a:lnTo>
                  <a:pt x="2056" y="12247"/>
                </a:lnTo>
                <a:lnTo>
                  <a:pt x="2360" y="12260"/>
                </a:lnTo>
                <a:lnTo>
                  <a:pt x="2664" y="12247"/>
                </a:lnTo>
                <a:lnTo>
                  <a:pt x="2986" y="12221"/>
                </a:lnTo>
                <a:lnTo>
                  <a:pt x="3290" y="12169"/>
                </a:lnTo>
                <a:lnTo>
                  <a:pt x="3558" y="12065"/>
                </a:lnTo>
                <a:lnTo>
                  <a:pt x="3808" y="11960"/>
                </a:lnTo>
                <a:lnTo>
                  <a:pt x="4041" y="11843"/>
                </a:lnTo>
                <a:lnTo>
                  <a:pt x="4255" y="11686"/>
                </a:lnTo>
                <a:lnTo>
                  <a:pt x="4523" y="11595"/>
                </a:lnTo>
                <a:lnTo>
                  <a:pt x="4792" y="11517"/>
                </a:lnTo>
                <a:lnTo>
                  <a:pt x="5113" y="11491"/>
                </a:lnTo>
                <a:lnTo>
                  <a:pt x="5453" y="11465"/>
                </a:lnTo>
                <a:lnTo>
                  <a:pt x="5757" y="11491"/>
                </a:lnTo>
                <a:lnTo>
                  <a:pt x="6097" y="11543"/>
                </a:lnTo>
                <a:lnTo>
                  <a:pt x="6454" y="11634"/>
                </a:lnTo>
                <a:lnTo>
                  <a:pt x="6758" y="11765"/>
                </a:lnTo>
                <a:lnTo>
                  <a:pt x="7062" y="11921"/>
                </a:lnTo>
                <a:lnTo>
                  <a:pt x="7313" y="12091"/>
                </a:lnTo>
                <a:lnTo>
                  <a:pt x="7545" y="12313"/>
                </a:lnTo>
                <a:lnTo>
                  <a:pt x="7760" y="12573"/>
                </a:lnTo>
                <a:lnTo>
                  <a:pt x="7885" y="12847"/>
                </a:lnTo>
                <a:lnTo>
                  <a:pt x="7992" y="13173"/>
                </a:lnTo>
                <a:lnTo>
                  <a:pt x="8028" y="13500"/>
                </a:lnTo>
                <a:lnTo>
                  <a:pt x="7992" y="13747"/>
                </a:lnTo>
                <a:lnTo>
                  <a:pt x="7885" y="13969"/>
                </a:lnTo>
                <a:lnTo>
                  <a:pt x="7760" y="14191"/>
                </a:lnTo>
                <a:lnTo>
                  <a:pt x="7545" y="14373"/>
                </a:lnTo>
                <a:lnTo>
                  <a:pt x="7313" y="14543"/>
                </a:lnTo>
                <a:lnTo>
                  <a:pt x="7062" y="14700"/>
                </a:lnTo>
                <a:lnTo>
                  <a:pt x="6758" y="14817"/>
                </a:lnTo>
                <a:lnTo>
                  <a:pt x="6454" y="14921"/>
                </a:lnTo>
                <a:lnTo>
                  <a:pt x="6097" y="15000"/>
                </a:lnTo>
                <a:lnTo>
                  <a:pt x="5757" y="15052"/>
                </a:lnTo>
                <a:lnTo>
                  <a:pt x="5453" y="15052"/>
                </a:lnTo>
                <a:lnTo>
                  <a:pt x="5113" y="15026"/>
                </a:lnTo>
                <a:lnTo>
                  <a:pt x="4792" y="14973"/>
                </a:lnTo>
                <a:lnTo>
                  <a:pt x="4523" y="14869"/>
                </a:lnTo>
                <a:lnTo>
                  <a:pt x="4255" y="14752"/>
                </a:lnTo>
                <a:lnTo>
                  <a:pt x="4041" y="14569"/>
                </a:lnTo>
                <a:lnTo>
                  <a:pt x="3844" y="14400"/>
                </a:lnTo>
                <a:lnTo>
                  <a:pt x="3594" y="14269"/>
                </a:lnTo>
                <a:lnTo>
                  <a:pt x="3361" y="14165"/>
                </a:lnTo>
                <a:lnTo>
                  <a:pt x="3111" y="14100"/>
                </a:lnTo>
                <a:lnTo>
                  <a:pt x="2843" y="14073"/>
                </a:lnTo>
                <a:lnTo>
                  <a:pt x="2574" y="14073"/>
                </a:lnTo>
                <a:lnTo>
                  <a:pt x="2288" y="14100"/>
                </a:lnTo>
                <a:lnTo>
                  <a:pt x="2020" y="14139"/>
                </a:lnTo>
                <a:lnTo>
                  <a:pt x="1734" y="14243"/>
                </a:lnTo>
                <a:lnTo>
                  <a:pt x="1466" y="14347"/>
                </a:lnTo>
                <a:lnTo>
                  <a:pt x="1233" y="14465"/>
                </a:lnTo>
                <a:lnTo>
                  <a:pt x="983" y="14621"/>
                </a:lnTo>
                <a:lnTo>
                  <a:pt x="786" y="14765"/>
                </a:lnTo>
                <a:lnTo>
                  <a:pt x="572" y="14947"/>
                </a:lnTo>
                <a:lnTo>
                  <a:pt x="411" y="15143"/>
                </a:lnTo>
                <a:lnTo>
                  <a:pt x="303" y="15378"/>
                </a:lnTo>
                <a:lnTo>
                  <a:pt x="196" y="15600"/>
                </a:lnTo>
                <a:lnTo>
                  <a:pt x="160" y="15873"/>
                </a:lnTo>
                <a:lnTo>
                  <a:pt x="196" y="16200"/>
                </a:lnTo>
                <a:lnTo>
                  <a:pt x="232" y="16526"/>
                </a:lnTo>
                <a:lnTo>
                  <a:pt x="411" y="17295"/>
                </a:lnTo>
                <a:lnTo>
                  <a:pt x="607" y="18104"/>
                </a:lnTo>
                <a:lnTo>
                  <a:pt x="715" y="18508"/>
                </a:lnTo>
                <a:lnTo>
                  <a:pt x="822" y="18926"/>
                </a:lnTo>
                <a:lnTo>
                  <a:pt x="876" y="19330"/>
                </a:lnTo>
                <a:lnTo>
                  <a:pt x="911" y="19734"/>
                </a:lnTo>
                <a:lnTo>
                  <a:pt x="911" y="20073"/>
                </a:lnTo>
                <a:lnTo>
                  <a:pt x="876" y="20426"/>
                </a:lnTo>
                <a:lnTo>
                  <a:pt x="858" y="20608"/>
                </a:lnTo>
                <a:lnTo>
                  <a:pt x="786" y="20752"/>
                </a:lnTo>
                <a:lnTo>
                  <a:pt x="715" y="20908"/>
                </a:lnTo>
                <a:lnTo>
                  <a:pt x="607" y="21026"/>
                </a:lnTo>
                <a:lnTo>
                  <a:pt x="1394" y="20934"/>
                </a:lnTo>
                <a:lnTo>
                  <a:pt x="2217" y="20804"/>
                </a:lnTo>
                <a:lnTo>
                  <a:pt x="3039" y="20726"/>
                </a:lnTo>
                <a:lnTo>
                  <a:pt x="3844" y="20660"/>
                </a:lnTo>
                <a:lnTo>
                  <a:pt x="4595" y="20634"/>
                </a:lnTo>
                <a:lnTo>
                  <a:pt x="5310" y="20634"/>
                </a:lnTo>
                <a:lnTo>
                  <a:pt x="5650" y="20660"/>
                </a:lnTo>
                <a:lnTo>
                  <a:pt x="6007" y="20700"/>
                </a:lnTo>
                <a:lnTo>
                  <a:pt x="6276" y="20752"/>
                </a:lnTo>
                <a:lnTo>
                  <a:pt x="6580" y="20830"/>
                </a:lnTo>
                <a:close/>
              </a:path>
            </a:pathLst>
          </a:custGeom>
          <a:solidFill>
            <a:schemeClr val="bg1"/>
          </a:solidFill>
          <a:ln w="9525">
            <a:miter lim="800000"/>
            <a:headEnd/>
            <a:tailEnd/>
          </a:ln>
          <a:scene3d>
            <a:camera prst="legacyPerspectiveFront">
              <a:rot lat="0" lon="300000" rev="0"/>
            </a:camera>
            <a:lightRig rig="legacyFlat4" dir="b"/>
          </a:scene3d>
          <a:sp3d extrusionH="227000" prstMaterial="legacyMatte">
            <a:bevelT w="13500" h="13500" prst="angle"/>
            <a:bevelB w="13500" h="13500" prst="angle"/>
            <a:extrusionClr>
              <a:schemeClr val="bg1"/>
            </a:extrusionClr>
          </a:sp3d>
        </p:spPr>
        <p:txBody>
          <a:bodyPr anchor="ctr" anchorCtr="1">
            <a:flatTx/>
          </a:bodyPr>
          <a:lstStyle/>
          <a:p>
            <a:pPr eaLnBrk="0" hangingPunct="0"/>
            <a:r>
              <a:rPr lang="en-US" sz="2400" b="1" u="sng" dirty="0">
                <a:solidFill>
                  <a:srgbClr val="F51C0B"/>
                </a:solidFill>
                <a:latin typeface="Times New Roman" pitchFamily="18" charset="0"/>
              </a:rPr>
              <a:t>Step 6</a:t>
            </a:r>
            <a:r>
              <a:rPr lang="en-US" sz="2400" b="1" dirty="0">
                <a:solidFill>
                  <a:srgbClr val="F51C0B"/>
                </a:solidFill>
                <a:latin typeface="Times New Roman" pitchFamily="18" charset="0"/>
              </a:rPr>
              <a:t>: </a:t>
            </a:r>
            <a:r>
              <a:rPr lang="en-US" sz="2400" b="1" dirty="0">
                <a:solidFill>
                  <a:srgbClr val="FFFF00"/>
                </a:solidFill>
                <a:latin typeface="Times New Roman" pitchFamily="18" charset="0"/>
              </a:rPr>
              <a:t>Act from original plan and create evaluation process.</a:t>
            </a:r>
          </a:p>
        </p:txBody>
      </p:sp>
      <p:sp>
        <p:nvSpPr>
          <p:cNvPr id="11271" name="Puzzle4"/>
          <p:cNvSpPr>
            <a:spLocks noChangeAspect="1" noEditPoints="1" noChangeArrowheads="1"/>
          </p:cNvSpPr>
          <p:nvPr/>
        </p:nvSpPr>
        <p:spPr bwMode="blackWhite">
          <a:xfrm>
            <a:off x="304800" y="4267200"/>
            <a:ext cx="2819400" cy="2286000"/>
          </a:xfrm>
          <a:custGeom>
            <a:avLst/>
            <a:gdLst>
              <a:gd name="T0" fmla="*/ 1548 w 21600"/>
              <a:gd name="T1" fmla="*/ 5444 h 21600"/>
              <a:gd name="T2" fmla="*/ 20203 w 21600"/>
              <a:gd name="T3" fmla="*/ 9103 h 21600"/>
            </a:gdLst>
            <a:ahLst/>
            <a:cxnLst/>
            <a:rect l="T0" t="T1" r="T2" b="T3"/>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chemeClr val="bg1"/>
          </a:solidFill>
          <a:ln w="9525">
            <a:miter lim="800000"/>
            <a:headEnd/>
            <a:tailEnd/>
          </a:ln>
          <a:scene3d>
            <a:camera prst="legacyPerspectiveFront">
              <a:rot lat="0" lon="300000" rev="0"/>
            </a:camera>
            <a:lightRig rig="legacyFlat4" dir="b"/>
          </a:scene3d>
          <a:sp3d extrusionH="227000" prstMaterial="legacyMatte">
            <a:bevelT w="13500" h="13500" prst="angle"/>
            <a:bevelB w="13500" h="13500" prst="angle"/>
            <a:extrusionClr>
              <a:schemeClr val="bg1"/>
            </a:extrusionClr>
          </a:sp3d>
        </p:spPr>
        <p:txBody>
          <a:bodyPr>
            <a:flatTx/>
          </a:bodyPr>
          <a:lstStyle/>
          <a:p>
            <a:pPr eaLnBrk="0" hangingPunct="0"/>
            <a:r>
              <a:rPr lang="en-US" sz="2400" b="1" u="sng" dirty="0">
                <a:solidFill>
                  <a:srgbClr val="F51C0B"/>
                </a:solidFill>
                <a:latin typeface="Times New Roman" pitchFamily="18" charset="0"/>
              </a:rPr>
              <a:t>Step 4</a:t>
            </a:r>
            <a:r>
              <a:rPr lang="en-US" sz="2400" b="1" dirty="0">
                <a:solidFill>
                  <a:srgbClr val="F51C0B"/>
                </a:solidFill>
                <a:latin typeface="Times New Roman" pitchFamily="18" charset="0"/>
              </a:rPr>
              <a:t>: </a:t>
            </a:r>
            <a:r>
              <a:rPr lang="en-US" sz="2400" b="1" dirty="0">
                <a:solidFill>
                  <a:srgbClr val="FFFF00"/>
                </a:solidFill>
                <a:latin typeface="Times New Roman" pitchFamily="18" charset="0"/>
              </a:rPr>
              <a:t>Clarify committee structure and purpose.</a:t>
            </a:r>
          </a:p>
        </p:txBody>
      </p:sp>
      <p:sp>
        <p:nvSpPr>
          <p:cNvPr id="11272" name="Puzzle2"/>
          <p:cNvSpPr>
            <a:spLocks noChangeAspect="1" noEditPoints="1" noChangeArrowheads="1"/>
          </p:cNvSpPr>
          <p:nvPr/>
        </p:nvSpPr>
        <p:spPr bwMode="blackWhite">
          <a:xfrm>
            <a:off x="228600" y="1828800"/>
            <a:ext cx="3048000" cy="2209800"/>
          </a:xfrm>
          <a:custGeom>
            <a:avLst/>
            <a:gdLst>
              <a:gd name="T0" fmla="*/ 6542 w 21600"/>
              <a:gd name="T1" fmla="*/ 9180 h 21600"/>
              <a:gd name="T2" fmla="*/ 15685 w 21600"/>
              <a:gd name="T3" fmla="*/ 12569 h 21600"/>
            </a:gdLst>
            <a:ahLst/>
            <a:cxnLst/>
            <a:rect l="T0" t="T1" r="T2" b="T3"/>
            <a:pathLst>
              <a:path w="21600" h="21600">
                <a:moveTo>
                  <a:pt x="9365" y="20836"/>
                </a:moveTo>
                <a:lnTo>
                  <a:pt x="9534" y="20836"/>
                </a:lnTo>
                <a:lnTo>
                  <a:pt x="9690" y="20762"/>
                </a:lnTo>
                <a:lnTo>
                  <a:pt x="9814" y="20687"/>
                </a:lnTo>
                <a:lnTo>
                  <a:pt x="9926" y="20575"/>
                </a:lnTo>
                <a:lnTo>
                  <a:pt x="10015" y="20426"/>
                </a:lnTo>
                <a:lnTo>
                  <a:pt x="10071" y="20296"/>
                </a:lnTo>
                <a:lnTo>
                  <a:pt x="10116" y="20110"/>
                </a:lnTo>
                <a:lnTo>
                  <a:pt x="10139" y="19905"/>
                </a:lnTo>
                <a:lnTo>
                  <a:pt x="10139" y="19682"/>
                </a:lnTo>
                <a:lnTo>
                  <a:pt x="10116" y="19440"/>
                </a:lnTo>
                <a:lnTo>
                  <a:pt x="10071" y="19142"/>
                </a:lnTo>
                <a:lnTo>
                  <a:pt x="10015" y="18900"/>
                </a:lnTo>
                <a:lnTo>
                  <a:pt x="9903" y="18620"/>
                </a:lnTo>
                <a:lnTo>
                  <a:pt x="9791" y="18285"/>
                </a:lnTo>
                <a:lnTo>
                  <a:pt x="9646" y="17968"/>
                </a:lnTo>
                <a:lnTo>
                  <a:pt x="9478" y="17652"/>
                </a:lnTo>
                <a:lnTo>
                  <a:pt x="9388" y="17466"/>
                </a:lnTo>
                <a:lnTo>
                  <a:pt x="9321" y="17298"/>
                </a:lnTo>
                <a:lnTo>
                  <a:pt x="9265" y="17112"/>
                </a:lnTo>
                <a:lnTo>
                  <a:pt x="9197" y="16926"/>
                </a:lnTo>
                <a:lnTo>
                  <a:pt x="9130" y="16535"/>
                </a:lnTo>
                <a:lnTo>
                  <a:pt x="9108" y="16144"/>
                </a:lnTo>
                <a:lnTo>
                  <a:pt x="9108" y="15753"/>
                </a:lnTo>
                <a:lnTo>
                  <a:pt x="9175" y="15362"/>
                </a:lnTo>
                <a:lnTo>
                  <a:pt x="9242" y="14971"/>
                </a:lnTo>
                <a:lnTo>
                  <a:pt x="9365" y="14580"/>
                </a:lnTo>
                <a:lnTo>
                  <a:pt x="9500" y="14244"/>
                </a:lnTo>
                <a:lnTo>
                  <a:pt x="9668" y="13891"/>
                </a:lnTo>
                <a:lnTo>
                  <a:pt x="9858" y="13611"/>
                </a:lnTo>
                <a:lnTo>
                  <a:pt x="10071" y="13351"/>
                </a:lnTo>
                <a:lnTo>
                  <a:pt x="10295" y="13146"/>
                </a:lnTo>
                <a:lnTo>
                  <a:pt x="10553" y="12997"/>
                </a:lnTo>
                <a:lnTo>
                  <a:pt x="10811" y="12885"/>
                </a:lnTo>
                <a:lnTo>
                  <a:pt x="11068" y="12866"/>
                </a:lnTo>
                <a:lnTo>
                  <a:pt x="11348" y="12885"/>
                </a:lnTo>
                <a:lnTo>
                  <a:pt x="11606" y="12997"/>
                </a:lnTo>
                <a:lnTo>
                  <a:pt x="11841" y="13183"/>
                </a:lnTo>
                <a:lnTo>
                  <a:pt x="12054" y="13388"/>
                </a:lnTo>
                <a:lnTo>
                  <a:pt x="12245" y="13648"/>
                </a:lnTo>
                <a:lnTo>
                  <a:pt x="12413" y="13928"/>
                </a:lnTo>
                <a:lnTo>
                  <a:pt x="12547" y="14244"/>
                </a:lnTo>
                <a:lnTo>
                  <a:pt x="12682" y="14617"/>
                </a:lnTo>
                <a:lnTo>
                  <a:pt x="12760" y="15008"/>
                </a:lnTo>
                <a:lnTo>
                  <a:pt x="12827" y="15399"/>
                </a:lnTo>
                <a:lnTo>
                  <a:pt x="12850" y="15753"/>
                </a:lnTo>
                <a:lnTo>
                  <a:pt x="12850" y="16144"/>
                </a:lnTo>
                <a:lnTo>
                  <a:pt x="12805" y="16535"/>
                </a:lnTo>
                <a:lnTo>
                  <a:pt x="12738" y="16888"/>
                </a:lnTo>
                <a:lnTo>
                  <a:pt x="12659" y="17224"/>
                </a:lnTo>
                <a:lnTo>
                  <a:pt x="12502" y="17503"/>
                </a:lnTo>
                <a:lnTo>
                  <a:pt x="12222" y="18043"/>
                </a:lnTo>
                <a:lnTo>
                  <a:pt x="11965" y="18546"/>
                </a:lnTo>
                <a:lnTo>
                  <a:pt x="11864" y="18751"/>
                </a:lnTo>
                <a:lnTo>
                  <a:pt x="11774" y="18974"/>
                </a:lnTo>
                <a:lnTo>
                  <a:pt x="11707" y="19179"/>
                </a:lnTo>
                <a:lnTo>
                  <a:pt x="11662" y="19365"/>
                </a:lnTo>
                <a:lnTo>
                  <a:pt x="11629" y="19570"/>
                </a:lnTo>
                <a:lnTo>
                  <a:pt x="11629" y="19756"/>
                </a:lnTo>
                <a:lnTo>
                  <a:pt x="11629" y="19942"/>
                </a:lnTo>
                <a:lnTo>
                  <a:pt x="11640" y="20110"/>
                </a:lnTo>
                <a:lnTo>
                  <a:pt x="11707" y="20296"/>
                </a:lnTo>
                <a:lnTo>
                  <a:pt x="11797" y="20464"/>
                </a:lnTo>
                <a:lnTo>
                  <a:pt x="11886" y="20650"/>
                </a:lnTo>
                <a:lnTo>
                  <a:pt x="12032" y="20836"/>
                </a:lnTo>
                <a:lnTo>
                  <a:pt x="12200" y="21004"/>
                </a:lnTo>
                <a:lnTo>
                  <a:pt x="12413" y="21190"/>
                </a:lnTo>
                <a:lnTo>
                  <a:pt x="12659" y="21320"/>
                </a:lnTo>
                <a:lnTo>
                  <a:pt x="12951" y="21432"/>
                </a:lnTo>
                <a:lnTo>
                  <a:pt x="13275" y="21544"/>
                </a:lnTo>
                <a:lnTo>
                  <a:pt x="13600" y="21655"/>
                </a:lnTo>
                <a:lnTo>
                  <a:pt x="13970" y="21693"/>
                </a:lnTo>
                <a:lnTo>
                  <a:pt x="14329" y="21730"/>
                </a:lnTo>
                <a:lnTo>
                  <a:pt x="14698" y="21730"/>
                </a:lnTo>
                <a:lnTo>
                  <a:pt x="15057" y="21730"/>
                </a:lnTo>
                <a:lnTo>
                  <a:pt x="15426" y="21655"/>
                </a:lnTo>
                <a:lnTo>
                  <a:pt x="15774" y="21581"/>
                </a:lnTo>
                <a:lnTo>
                  <a:pt x="16110" y="21432"/>
                </a:lnTo>
                <a:lnTo>
                  <a:pt x="16435" y="21302"/>
                </a:lnTo>
                <a:lnTo>
                  <a:pt x="16715" y="21078"/>
                </a:lnTo>
                <a:lnTo>
                  <a:pt x="16950" y="20836"/>
                </a:lnTo>
                <a:lnTo>
                  <a:pt x="17017" y="20650"/>
                </a:lnTo>
                <a:lnTo>
                  <a:pt x="17062" y="20426"/>
                </a:lnTo>
                <a:lnTo>
                  <a:pt x="17107" y="20222"/>
                </a:lnTo>
                <a:lnTo>
                  <a:pt x="17129" y="19980"/>
                </a:lnTo>
                <a:lnTo>
                  <a:pt x="17141" y="19477"/>
                </a:lnTo>
                <a:lnTo>
                  <a:pt x="17141" y="18974"/>
                </a:lnTo>
                <a:lnTo>
                  <a:pt x="17129" y="18397"/>
                </a:lnTo>
                <a:lnTo>
                  <a:pt x="17085" y="17820"/>
                </a:lnTo>
                <a:lnTo>
                  <a:pt x="17040" y="17261"/>
                </a:lnTo>
                <a:lnTo>
                  <a:pt x="16973" y="16646"/>
                </a:lnTo>
                <a:lnTo>
                  <a:pt x="16827" y="15511"/>
                </a:lnTo>
                <a:lnTo>
                  <a:pt x="16715" y="14393"/>
                </a:lnTo>
                <a:lnTo>
                  <a:pt x="16692" y="13928"/>
                </a:lnTo>
                <a:lnTo>
                  <a:pt x="16670" y="13462"/>
                </a:lnTo>
                <a:lnTo>
                  <a:pt x="16692" y="13071"/>
                </a:lnTo>
                <a:lnTo>
                  <a:pt x="16760" y="12755"/>
                </a:lnTo>
                <a:lnTo>
                  <a:pt x="16827" y="12419"/>
                </a:lnTo>
                <a:lnTo>
                  <a:pt x="16928" y="12140"/>
                </a:lnTo>
                <a:lnTo>
                  <a:pt x="17062" y="11898"/>
                </a:lnTo>
                <a:lnTo>
                  <a:pt x="17185" y="11675"/>
                </a:lnTo>
                <a:lnTo>
                  <a:pt x="17342" y="11470"/>
                </a:lnTo>
                <a:lnTo>
                  <a:pt x="17488" y="11284"/>
                </a:lnTo>
                <a:lnTo>
                  <a:pt x="17667" y="11135"/>
                </a:lnTo>
                <a:lnTo>
                  <a:pt x="17835" y="11042"/>
                </a:lnTo>
                <a:lnTo>
                  <a:pt x="18003" y="10930"/>
                </a:lnTo>
                <a:lnTo>
                  <a:pt x="18182" y="10893"/>
                </a:lnTo>
                <a:lnTo>
                  <a:pt x="18351" y="10893"/>
                </a:lnTo>
                <a:lnTo>
                  <a:pt x="18519" y="10967"/>
                </a:lnTo>
                <a:lnTo>
                  <a:pt x="18675" y="11042"/>
                </a:lnTo>
                <a:lnTo>
                  <a:pt x="18821" y="11172"/>
                </a:lnTo>
                <a:lnTo>
                  <a:pt x="18978" y="11358"/>
                </a:lnTo>
                <a:lnTo>
                  <a:pt x="19101" y="11600"/>
                </a:lnTo>
                <a:lnTo>
                  <a:pt x="19236" y="11861"/>
                </a:lnTo>
                <a:lnTo>
                  <a:pt x="19404" y="12028"/>
                </a:lnTo>
                <a:lnTo>
                  <a:pt x="19572" y="12177"/>
                </a:lnTo>
                <a:lnTo>
                  <a:pt x="19785" y="12289"/>
                </a:lnTo>
                <a:lnTo>
                  <a:pt x="19986" y="12289"/>
                </a:lnTo>
                <a:lnTo>
                  <a:pt x="20199" y="12289"/>
                </a:lnTo>
                <a:lnTo>
                  <a:pt x="20412" y="12215"/>
                </a:lnTo>
                <a:lnTo>
                  <a:pt x="20602" y="12103"/>
                </a:lnTo>
                <a:lnTo>
                  <a:pt x="20804" y="11973"/>
                </a:lnTo>
                <a:lnTo>
                  <a:pt x="20995" y="11786"/>
                </a:lnTo>
                <a:lnTo>
                  <a:pt x="21163" y="11563"/>
                </a:lnTo>
                <a:lnTo>
                  <a:pt x="21319" y="11321"/>
                </a:lnTo>
                <a:lnTo>
                  <a:pt x="21420" y="11079"/>
                </a:lnTo>
                <a:lnTo>
                  <a:pt x="21532" y="10744"/>
                </a:lnTo>
                <a:lnTo>
                  <a:pt x="21577" y="10427"/>
                </a:lnTo>
                <a:lnTo>
                  <a:pt x="21600" y="10111"/>
                </a:lnTo>
                <a:lnTo>
                  <a:pt x="21577" y="9608"/>
                </a:lnTo>
                <a:lnTo>
                  <a:pt x="21532" y="9142"/>
                </a:lnTo>
                <a:lnTo>
                  <a:pt x="21420" y="8751"/>
                </a:lnTo>
                <a:lnTo>
                  <a:pt x="21319" y="8397"/>
                </a:lnTo>
                <a:lnTo>
                  <a:pt x="21163" y="8062"/>
                </a:lnTo>
                <a:lnTo>
                  <a:pt x="20995" y="7820"/>
                </a:lnTo>
                <a:lnTo>
                  <a:pt x="20804" y="7597"/>
                </a:lnTo>
                <a:lnTo>
                  <a:pt x="20602" y="7429"/>
                </a:lnTo>
                <a:lnTo>
                  <a:pt x="20412" y="7317"/>
                </a:lnTo>
                <a:lnTo>
                  <a:pt x="20199" y="7206"/>
                </a:lnTo>
                <a:lnTo>
                  <a:pt x="19986" y="7168"/>
                </a:lnTo>
                <a:lnTo>
                  <a:pt x="19785" y="7206"/>
                </a:lnTo>
                <a:lnTo>
                  <a:pt x="19572" y="7243"/>
                </a:lnTo>
                <a:lnTo>
                  <a:pt x="19404" y="7355"/>
                </a:lnTo>
                <a:lnTo>
                  <a:pt x="19236" y="7504"/>
                </a:lnTo>
                <a:lnTo>
                  <a:pt x="19101" y="7708"/>
                </a:lnTo>
                <a:lnTo>
                  <a:pt x="18978" y="7895"/>
                </a:lnTo>
                <a:lnTo>
                  <a:pt x="18799" y="8025"/>
                </a:lnTo>
                <a:lnTo>
                  <a:pt x="18631" y="8174"/>
                </a:lnTo>
                <a:lnTo>
                  <a:pt x="18440" y="8248"/>
                </a:lnTo>
                <a:lnTo>
                  <a:pt x="18239" y="8286"/>
                </a:lnTo>
                <a:lnTo>
                  <a:pt x="18048" y="8323"/>
                </a:lnTo>
                <a:lnTo>
                  <a:pt x="17858" y="8323"/>
                </a:lnTo>
                <a:lnTo>
                  <a:pt x="17667" y="8248"/>
                </a:lnTo>
                <a:lnTo>
                  <a:pt x="17465" y="8174"/>
                </a:lnTo>
                <a:lnTo>
                  <a:pt x="17275" y="8062"/>
                </a:lnTo>
                <a:lnTo>
                  <a:pt x="17107" y="7969"/>
                </a:lnTo>
                <a:lnTo>
                  <a:pt x="16950" y="7783"/>
                </a:lnTo>
                <a:lnTo>
                  <a:pt x="16827" y="7597"/>
                </a:lnTo>
                <a:lnTo>
                  <a:pt x="16715" y="7429"/>
                </a:lnTo>
                <a:lnTo>
                  <a:pt x="16648" y="7168"/>
                </a:lnTo>
                <a:lnTo>
                  <a:pt x="16614" y="6926"/>
                </a:lnTo>
                <a:lnTo>
                  <a:pt x="16592" y="6498"/>
                </a:lnTo>
                <a:lnTo>
                  <a:pt x="16592" y="5772"/>
                </a:lnTo>
                <a:lnTo>
                  <a:pt x="16625" y="4915"/>
                </a:lnTo>
                <a:lnTo>
                  <a:pt x="16670" y="3928"/>
                </a:lnTo>
                <a:lnTo>
                  <a:pt x="16737" y="2960"/>
                </a:lnTo>
                <a:lnTo>
                  <a:pt x="16804" y="1992"/>
                </a:lnTo>
                <a:lnTo>
                  <a:pt x="16883" y="1173"/>
                </a:lnTo>
                <a:lnTo>
                  <a:pt x="16950" y="521"/>
                </a:lnTo>
                <a:lnTo>
                  <a:pt x="16928" y="521"/>
                </a:lnTo>
                <a:lnTo>
                  <a:pt x="16905" y="521"/>
                </a:lnTo>
                <a:lnTo>
                  <a:pt x="16244" y="484"/>
                </a:lnTo>
                <a:lnTo>
                  <a:pt x="15617" y="428"/>
                </a:lnTo>
                <a:lnTo>
                  <a:pt x="15046" y="353"/>
                </a:lnTo>
                <a:lnTo>
                  <a:pt x="14508" y="279"/>
                </a:lnTo>
                <a:lnTo>
                  <a:pt x="14026" y="167"/>
                </a:lnTo>
                <a:lnTo>
                  <a:pt x="13623" y="93"/>
                </a:lnTo>
                <a:lnTo>
                  <a:pt x="13320" y="18"/>
                </a:lnTo>
                <a:lnTo>
                  <a:pt x="13107" y="18"/>
                </a:lnTo>
                <a:lnTo>
                  <a:pt x="12973" y="18"/>
                </a:lnTo>
                <a:lnTo>
                  <a:pt x="12850" y="130"/>
                </a:lnTo>
                <a:lnTo>
                  <a:pt x="12715" y="279"/>
                </a:lnTo>
                <a:lnTo>
                  <a:pt x="12614" y="446"/>
                </a:lnTo>
                <a:lnTo>
                  <a:pt x="12502" y="670"/>
                </a:lnTo>
                <a:lnTo>
                  <a:pt x="12413" y="912"/>
                </a:lnTo>
                <a:lnTo>
                  <a:pt x="12357" y="1210"/>
                </a:lnTo>
                <a:lnTo>
                  <a:pt x="12312" y="1526"/>
                </a:lnTo>
                <a:lnTo>
                  <a:pt x="12267" y="1843"/>
                </a:lnTo>
                <a:lnTo>
                  <a:pt x="12245" y="2215"/>
                </a:lnTo>
                <a:lnTo>
                  <a:pt x="12267" y="2532"/>
                </a:lnTo>
                <a:lnTo>
                  <a:pt x="12312" y="2886"/>
                </a:lnTo>
                <a:lnTo>
                  <a:pt x="12379" y="3240"/>
                </a:lnTo>
                <a:lnTo>
                  <a:pt x="12458" y="3556"/>
                </a:lnTo>
                <a:lnTo>
                  <a:pt x="12570" y="3891"/>
                </a:lnTo>
                <a:lnTo>
                  <a:pt x="12738" y="4171"/>
                </a:lnTo>
                <a:lnTo>
                  <a:pt x="12917" y="4487"/>
                </a:lnTo>
                <a:lnTo>
                  <a:pt x="13040" y="4860"/>
                </a:lnTo>
                <a:lnTo>
                  <a:pt x="13152" y="5251"/>
                </a:lnTo>
                <a:lnTo>
                  <a:pt x="13208" y="5604"/>
                </a:lnTo>
                <a:lnTo>
                  <a:pt x="13253" y="5995"/>
                </a:lnTo>
                <a:lnTo>
                  <a:pt x="13231" y="6386"/>
                </a:lnTo>
                <a:lnTo>
                  <a:pt x="13208" y="6740"/>
                </a:lnTo>
                <a:lnTo>
                  <a:pt x="13130" y="7094"/>
                </a:lnTo>
                <a:lnTo>
                  <a:pt x="13040" y="7429"/>
                </a:lnTo>
                <a:lnTo>
                  <a:pt x="12895" y="7746"/>
                </a:lnTo>
                <a:lnTo>
                  <a:pt x="12715" y="8025"/>
                </a:lnTo>
                <a:lnTo>
                  <a:pt x="12525" y="8286"/>
                </a:lnTo>
                <a:lnTo>
                  <a:pt x="12312" y="8491"/>
                </a:lnTo>
                <a:lnTo>
                  <a:pt x="12054" y="8677"/>
                </a:lnTo>
                <a:lnTo>
                  <a:pt x="11752" y="8788"/>
                </a:lnTo>
                <a:lnTo>
                  <a:pt x="11449" y="8826"/>
                </a:lnTo>
                <a:lnTo>
                  <a:pt x="11281" y="8826"/>
                </a:lnTo>
                <a:lnTo>
                  <a:pt x="11124" y="8826"/>
                </a:lnTo>
                <a:lnTo>
                  <a:pt x="11001" y="8788"/>
                </a:lnTo>
                <a:lnTo>
                  <a:pt x="10844" y="8714"/>
                </a:lnTo>
                <a:lnTo>
                  <a:pt x="10721" y="8640"/>
                </a:lnTo>
                <a:lnTo>
                  <a:pt x="10609" y="8565"/>
                </a:lnTo>
                <a:lnTo>
                  <a:pt x="10486" y="8453"/>
                </a:lnTo>
                <a:lnTo>
                  <a:pt x="10374" y="8323"/>
                </a:lnTo>
                <a:lnTo>
                  <a:pt x="10183" y="8062"/>
                </a:lnTo>
                <a:lnTo>
                  <a:pt x="10038" y="7746"/>
                </a:lnTo>
                <a:lnTo>
                  <a:pt x="9903" y="7392"/>
                </a:lnTo>
                <a:lnTo>
                  <a:pt x="9791" y="7001"/>
                </a:lnTo>
                <a:lnTo>
                  <a:pt x="9735" y="6610"/>
                </a:lnTo>
                <a:lnTo>
                  <a:pt x="9690" y="6219"/>
                </a:lnTo>
                <a:lnTo>
                  <a:pt x="9668" y="5772"/>
                </a:lnTo>
                <a:lnTo>
                  <a:pt x="9690" y="5381"/>
                </a:lnTo>
                <a:lnTo>
                  <a:pt x="9758" y="4990"/>
                </a:lnTo>
                <a:lnTo>
                  <a:pt x="9836" y="4636"/>
                </a:lnTo>
                <a:lnTo>
                  <a:pt x="9948" y="4320"/>
                </a:lnTo>
                <a:lnTo>
                  <a:pt x="10071" y="4022"/>
                </a:lnTo>
                <a:lnTo>
                  <a:pt x="10206" y="3817"/>
                </a:lnTo>
                <a:lnTo>
                  <a:pt x="10318" y="3593"/>
                </a:lnTo>
                <a:lnTo>
                  <a:pt x="10396" y="3351"/>
                </a:lnTo>
                <a:lnTo>
                  <a:pt x="10463" y="3109"/>
                </a:lnTo>
                <a:lnTo>
                  <a:pt x="10508" y="2848"/>
                </a:lnTo>
                <a:lnTo>
                  <a:pt x="10531" y="2606"/>
                </a:lnTo>
                <a:lnTo>
                  <a:pt x="10508" y="2346"/>
                </a:lnTo>
                <a:lnTo>
                  <a:pt x="10463" y="2141"/>
                </a:lnTo>
                <a:lnTo>
                  <a:pt x="10396" y="1880"/>
                </a:lnTo>
                <a:lnTo>
                  <a:pt x="10295" y="1638"/>
                </a:lnTo>
                <a:lnTo>
                  <a:pt x="10161" y="1415"/>
                </a:lnTo>
                <a:lnTo>
                  <a:pt x="9970" y="1210"/>
                </a:lnTo>
                <a:lnTo>
                  <a:pt x="9758" y="986"/>
                </a:lnTo>
                <a:lnTo>
                  <a:pt x="9500" y="819"/>
                </a:lnTo>
                <a:lnTo>
                  <a:pt x="9197" y="670"/>
                </a:lnTo>
                <a:lnTo>
                  <a:pt x="8850" y="521"/>
                </a:lnTo>
                <a:lnTo>
                  <a:pt x="8480" y="446"/>
                </a:lnTo>
                <a:lnTo>
                  <a:pt x="8010" y="428"/>
                </a:lnTo>
                <a:lnTo>
                  <a:pt x="7427" y="428"/>
                </a:lnTo>
                <a:lnTo>
                  <a:pt x="6834" y="446"/>
                </a:lnTo>
                <a:lnTo>
                  <a:pt x="6206" y="521"/>
                </a:lnTo>
                <a:lnTo>
                  <a:pt x="5624" y="633"/>
                </a:lnTo>
                <a:lnTo>
                  <a:pt x="5131" y="744"/>
                </a:lnTo>
                <a:lnTo>
                  <a:pt x="4750" y="856"/>
                </a:lnTo>
                <a:lnTo>
                  <a:pt x="4873" y="1564"/>
                </a:lnTo>
                <a:lnTo>
                  <a:pt x="5052" y="2495"/>
                </a:lnTo>
                <a:lnTo>
                  <a:pt x="5198" y="3556"/>
                </a:lnTo>
                <a:lnTo>
                  <a:pt x="5321" y="4673"/>
                </a:lnTo>
                <a:lnTo>
                  <a:pt x="5366" y="5213"/>
                </a:lnTo>
                <a:lnTo>
                  <a:pt x="5411" y="5753"/>
                </a:lnTo>
                <a:lnTo>
                  <a:pt x="5433" y="6275"/>
                </a:lnTo>
                <a:lnTo>
                  <a:pt x="5433" y="6740"/>
                </a:lnTo>
                <a:lnTo>
                  <a:pt x="5388" y="7168"/>
                </a:lnTo>
                <a:lnTo>
                  <a:pt x="5343" y="7541"/>
                </a:lnTo>
                <a:lnTo>
                  <a:pt x="5310" y="7708"/>
                </a:lnTo>
                <a:lnTo>
                  <a:pt x="5265" y="7857"/>
                </a:lnTo>
                <a:lnTo>
                  <a:pt x="5220" y="7969"/>
                </a:lnTo>
                <a:lnTo>
                  <a:pt x="5153" y="8062"/>
                </a:lnTo>
                <a:lnTo>
                  <a:pt x="5030" y="8248"/>
                </a:lnTo>
                <a:lnTo>
                  <a:pt x="4873" y="8397"/>
                </a:lnTo>
                <a:lnTo>
                  <a:pt x="4750" y="8528"/>
                </a:lnTo>
                <a:lnTo>
                  <a:pt x="4593" y="8640"/>
                </a:lnTo>
                <a:lnTo>
                  <a:pt x="4447" y="8714"/>
                </a:lnTo>
                <a:lnTo>
                  <a:pt x="4290" y="8751"/>
                </a:lnTo>
                <a:lnTo>
                  <a:pt x="4122" y="8788"/>
                </a:lnTo>
                <a:lnTo>
                  <a:pt x="3977" y="8788"/>
                </a:lnTo>
                <a:lnTo>
                  <a:pt x="3820" y="8751"/>
                </a:lnTo>
                <a:lnTo>
                  <a:pt x="3697" y="8714"/>
                </a:lnTo>
                <a:lnTo>
                  <a:pt x="3540" y="8677"/>
                </a:lnTo>
                <a:lnTo>
                  <a:pt x="3417" y="8602"/>
                </a:lnTo>
                <a:lnTo>
                  <a:pt x="3282" y="8491"/>
                </a:lnTo>
                <a:lnTo>
                  <a:pt x="3159" y="8360"/>
                </a:lnTo>
                <a:lnTo>
                  <a:pt x="3047" y="8248"/>
                </a:lnTo>
                <a:lnTo>
                  <a:pt x="2957" y="8062"/>
                </a:lnTo>
                <a:lnTo>
                  <a:pt x="2812" y="7857"/>
                </a:lnTo>
                <a:lnTo>
                  <a:pt x="2643" y="7671"/>
                </a:lnTo>
                <a:lnTo>
                  <a:pt x="2442" y="7541"/>
                </a:lnTo>
                <a:lnTo>
                  <a:pt x="2207" y="7466"/>
                </a:lnTo>
                <a:lnTo>
                  <a:pt x="1994" y="7429"/>
                </a:lnTo>
                <a:lnTo>
                  <a:pt x="1736" y="7429"/>
                </a:lnTo>
                <a:lnTo>
                  <a:pt x="1501" y="7466"/>
                </a:lnTo>
                <a:lnTo>
                  <a:pt x="1265" y="7559"/>
                </a:lnTo>
                <a:lnTo>
                  <a:pt x="1030" y="7708"/>
                </a:lnTo>
                <a:lnTo>
                  <a:pt x="817" y="7932"/>
                </a:lnTo>
                <a:lnTo>
                  <a:pt x="593" y="8211"/>
                </a:lnTo>
                <a:lnTo>
                  <a:pt x="425" y="8528"/>
                </a:lnTo>
                <a:lnTo>
                  <a:pt x="358" y="8714"/>
                </a:lnTo>
                <a:lnTo>
                  <a:pt x="280" y="8919"/>
                </a:lnTo>
                <a:lnTo>
                  <a:pt x="235" y="9142"/>
                </a:lnTo>
                <a:lnTo>
                  <a:pt x="168" y="9347"/>
                </a:lnTo>
                <a:lnTo>
                  <a:pt x="123" y="9608"/>
                </a:lnTo>
                <a:lnTo>
                  <a:pt x="100" y="9887"/>
                </a:lnTo>
                <a:lnTo>
                  <a:pt x="78" y="10185"/>
                </a:lnTo>
                <a:lnTo>
                  <a:pt x="78" y="10464"/>
                </a:lnTo>
                <a:lnTo>
                  <a:pt x="78" y="10706"/>
                </a:lnTo>
                <a:lnTo>
                  <a:pt x="100" y="10967"/>
                </a:lnTo>
                <a:lnTo>
                  <a:pt x="123" y="11172"/>
                </a:lnTo>
                <a:lnTo>
                  <a:pt x="168" y="11395"/>
                </a:lnTo>
                <a:lnTo>
                  <a:pt x="212" y="11600"/>
                </a:lnTo>
                <a:lnTo>
                  <a:pt x="280" y="11786"/>
                </a:lnTo>
                <a:lnTo>
                  <a:pt x="336" y="11973"/>
                </a:lnTo>
                <a:lnTo>
                  <a:pt x="425" y="12140"/>
                </a:lnTo>
                <a:lnTo>
                  <a:pt x="582" y="12419"/>
                </a:lnTo>
                <a:lnTo>
                  <a:pt x="773" y="12680"/>
                </a:lnTo>
                <a:lnTo>
                  <a:pt x="985" y="12866"/>
                </a:lnTo>
                <a:lnTo>
                  <a:pt x="1198" y="12997"/>
                </a:lnTo>
                <a:lnTo>
                  <a:pt x="1434" y="13108"/>
                </a:lnTo>
                <a:lnTo>
                  <a:pt x="1646" y="13183"/>
                </a:lnTo>
                <a:lnTo>
                  <a:pt x="1893" y="13183"/>
                </a:lnTo>
                <a:lnTo>
                  <a:pt x="2106" y="13146"/>
                </a:lnTo>
                <a:lnTo>
                  <a:pt x="2296" y="13071"/>
                </a:lnTo>
                <a:lnTo>
                  <a:pt x="2464" y="12960"/>
                </a:lnTo>
                <a:lnTo>
                  <a:pt x="2621" y="12792"/>
                </a:lnTo>
                <a:lnTo>
                  <a:pt x="2722" y="12606"/>
                </a:lnTo>
                <a:lnTo>
                  <a:pt x="2834" y="12419"/>
                </a:lnTo>
                <a:lnTo>
                  <a:pt x="2957" y="12289"/>
                </a:lnTo>
                <a:lnTo>
                  <a:pt x="3114" y="12177"/>
                </a:lnTo>
                <a:lnTo>
                  <a:pt x="3260" y="12103"/>
                </a:lnTo>
                <a:lnTo>
                  <a:pt x="3439" y="12103"/>
                </a:lnTo>
                <a:lnTo>
                  <a:pt x="3607" y="12103"/>
                </a:lnTo>
                <a:lnTo>
                  <a:pt x="3753" y="12177"/>
                </a:lnTo>
                <a:lnTo>
                  <a:pt x="3932" y="12252"/>
                </a:lnTo>
                <a:lnTo>
                  <a:pt x="4100" y="12364"/>
                </a:lnTo>
                <a:lnTo>
                  <a:pt x="4257" y="12494"/>
                </a:lnTo>
                <a:lnTo>
                  <a:pt x="4380" y="12643"/>
                </a:lnTo>
                <a:lnTo>
                  <a:pt x="4514" y="12829"/>
                </a:lnTo>
                <a:lnTo>
                  <a:pt x="4593" y="13034"/>
                </a:lnTo>
                <a:lnTo>
                  <a:pt x="4682" y="13257"/>
                </a:lnTo>
                <a:lnTo>
                  <a:pt x="4727" y="13462"/>
                </a:lnTo>
                <a:lnTo>
                  <a:pt x="4750" y="13686"/>
                </a:lnTo>
                <a:lnTo>
                  <a:pt x="4727" y="14282"/>
                </a:lnTo>
                <a:lnTo>
                  <a:pt x="4682" y="15045"/>
                </a:lnTo>
                <a:lnTo>
                  <a:pt x="4638" y="15976"/>
                </a:lnTo>
                <a:lnTo>
                  <a:pt x="4615" y="16926"/>
                </a:lnTo>
                <a:lnTo>
                  <a:pt x="4593" y="17968"/>
                </a:lnTo>
                <a:lnTo>
                  <a:pt x="4593" y="19011"/>
                </a:lnTo>
                <a:lnTo>
                  <a:pt x="4615" y="19514"/>
                </a:lnTo>
                <a:lnTo>
                  <a:pt x="4638" y="19980"/>
                </a:lnTo>
                <a:lnTo>
                  <a:pt x="4682" y="20426"/>
                </a:lnTo>
                <a:lnTo>
                  <a:pt x="4750" y="20836"/>
                </a:lnTo>
                <a:lnTo>
                  <a:pt x="4873" y="20929"/>
                </a:lnTo>
                <a:lnTo>
                  <a:pt x="5063" y="21004"/>
                </a:lnTo>
                <a:lnTo>
                  <a:pt x="5287" y="21078"/>
                </a:lnTo>
                <a:lnTo>
                  <a:pt x="5500" y="21115"/>
                </a:lnTo>
                <a:lnTo>
                  <a:pt x="6060" y="21115"/>
                </a:lnTo>
                <a:lnTo>
                  <a:pt x="6654" y="21078"/>
                </a:lnTo>
                <a:lnTo>
                  <a:pt x="7326" y="21004"/>
                </a:lnTo>
                <a:lnTo>
                  <a:pt x="8010" y="20929"/>
                </a:lnTo>
                <a:lnTo>
                  <a:pt x="8704" y="20855"/>
                </a:lnTo>
                <a:lnTo>
                  <a:pt x="9365" y="20836"/>
                </a:lnTo>
                <a:close/>
              </a:path>
            </a:pathLst>
          </a:custGeom>
          <a:solidFill>
            <a:schemeClr val="bg2"/>
          </a:solidFill>
          <a:ln w="9525">
            <a:miter lim="800000"/>
            <a:headEnd/>
            <a:tailEnd/>
          </a:ln>
          <a:scene3d>
            <a:camera prst="legacyPerspectiveFront">
              <a:rot lat="0" lon="300000" rev="0"/>
            </a:camera>
            <a:lightRig rig="legacyFlat4" dir="b"/>
          </a:scene3d>
          <a:sp3d extrusionH="227000" prstMaterial="legacyMatte">
            <a:bevelT w="13500" h="13500" prst="angle"/>
            <a:bevelB w="13500" h="13500" prst="angle"/>
            <a:extrusionClr>
              <a:schemeClr val="bg2"/>
            </a:extrusionClr>
          </a:sp3d>
        </p:spPr>
        <p:txBody>
          <a:bodyPr anchor="ctr" anchorCtr="1">
            <a:flatTx/>
          </a:bodyPr>
          <a:lstStyle/>
          <a:p>
            <a:pPr eaLnBrk="0" hangingPunct="0"/>
            <a:r>
              <a:rPr lang="en-US" sz="2400" b="1" u="sng" dirty="0">
                <a:solidFill>
                  <a:srgbClr val="FF0000"/>
                </a:solidFill>
                <a:latin typeface="Times New Roman" pitchFamily="18" charset="0"/>
              </a:rPr>
              <a:t>Step 1</a:t>
            </a:r>
            <a:r>
              <a:rPr lang="en-US" sz="2400" b="1" dirty="0">
                <a:solidFill>
                  <a:srgbClr val="FFFF00"/>
                </a:solidFill>
                <a:latin typeface="Times New Roman" pitchFamily="18" charset="0"/>
              </a:rPr>
              <a:t>: Find 3-5 allies who want to start a </a:t>
            </a:r>
          </a:p>
          <a:p>
            <a:pPr eaLnBrk="0" hangingPunct="0"/>
            <a:r>
              <a:rPr lang="en-US" sz="2400" b="1" dirty="0">
                <a:solidFill>
                  <a:srgbClr val="FFFF00"/>
                </a:solidFill>
                <a:latin typeface="Times New Roman" pitchFamily="18" charset="0"/>
              </a:rPr>
              <a:t>ministry.</a:t>
            </a:r>
          </a:p>
        </p:txBody>
      </p:sp>
      <p:sp>
        <p:nvSpPr>
          <p:cNvPr id="11273" name="Puzzle3"/>
          <p:cNvSpPr>
            <a:spLocks noChangeAspect="1" noEditPoints="1" noChangeArrowheads="1"/>
          </p:cNvSpPr>
          <p:nvPr/>
        </p:nvSpPr>
        <p:spPr bwMode="blackWhite">
          <a:xfrm>
            <a:off x="3581400" y="1828800"/>
            <a:ext cx="2514600" cy="2209800"/>
          </a:xfrm>
          <a:custGeom>
            <a:avLst/>
            <a:gdLst>
              <a:gd name="T0" fmla="*/ 1054 w 21600"/>
              <a:gd name="T1" fmla="*/ 7565 h 21600"/>
              <a:gd name="T2" fmla="*/ 19866 w 21600"/>
              <a:gd name="T3" fmla="*/ 11296 h 21600"/>
            </a:gdLst>
            <a:ahLst/>
            <a:cxnLst/>
            <a:rect l="T0" t="T1" r="T2" b="T3"/>
            <a:pathLst>
              <a:path w="21600" h="21600">
                <a:moveTo>
                  <a:pt x="6580" y="20830"/>
                </a:moveTo>
                <a:lnTo>
                  <a:pt x="7062" y="20960"/>
                </a:lnTo>
                <a:lnTo>
                  <a:pt x="7474" y="21026"/>
                </a:lnTo>
                <a:lnTo>
                  <a:pt x="7885" y="21052"/>
                </a:lnTo>
                <a:lnTo>
                  <a:pt x="8207" y="21052"/>
                </a:lnTo>
                <a:lnTo>
                  <a:pt x="8511" y="21000"/>
                </a:lnTo>
                <a:lnTo>
                  <a:pt x="8779" y="20934"/>
                </a:lnTo>
                <a:lnTo>
                  <a:pt x="8994" y="20830"/>
                </a:lnTo>
                <a:lnTo>
                  <a:pt x="9119" y="20700"/>
                </a:lnTo>
                <a:lnTo>
                  <a:pt x="9262" y="20556"/>
                </a:lnTo>
                <a:lnTo>
                  <a:pt x="9333" y="20400"/>
                </a:lnTo>
                <a:lnTo>
                  <a:pt x="9369" y="20230"/>
                </a:lnTo>
                <a:lnTo>
                  <a:pt x="9369" y="20034"/>
                </a:lnTo>
                <a:lnTo>
                  <a:pt x="9298" y="19852"/>
                </a:lnTo>
                <a:lnTo>
                  <a:pt x="9190" y="19682"/>
                </a:lnTo>
                <a:lnTo>
                  <a:pt x="9065" y="19500"/>
                </a:lnTo>
                <a:lnTo>
                  <a:pt x="8886" y="19330"/>
                </a:lnTo>
                <a:lnTo>
                  <a:pt x="8618" y="19108"/>
                </a:lnTo>
                <a:lnTo>
                  <a:pt x="8403" y="18847"/>
                </a:lnTo>
                <a:lnTo>
                  <a:pt x="8243" y="18573"/>
                </a:lnTo>
                <a:lnTo>
                  <a:pt x="8100" y="18300"/>
                </a:lnTo>
                <a:lnTo>
                  <a:pt x="7992" y="18000"/>
                </a:lnTo>
                <a:lnTo>
                  <a:pt x="7956" y="17700"/>
                </a:lnTo>
                <a:lnTo>
                  <a:pt x="7956" y="17426"/>
                </a:lnTo>
                <a:lnTo>
                  <a:pt x="7992" y="17126"/>
                </a:lnTo>
                <a:lnTo>
                  <a:pt x="8100" y="16878"/>
                </a:lnTo>
                <a:lnTo>
                  <a:pt x="8243" y="16630"/>
                </a:lnTo>
                <a:lnTo>
                  <a:pt x="8332" y="16500"/>
                </a:lnTo>
                <a:lnTo>
                  <a:pt x="8439" y="16369"/>
                </a:lnTo>
                <a:lnTo>
                  <a:pt x="8582" y="16278"/>
                </a:lnTo>
                <a:lnTo>
                  <a:pt x="8707" y="16173"/>
                </a:lnTo>
                <a:lnTo>
                  <a:pt x="8850" y="16095"/>
                </a:lnTo>
                <a:lnTo>
                  <a:pt x="9029" y="16017"/>
                </a:lnTo>
                <a:lnTo>
                  <a:pt x="9226" y="15952"/>
                </a:lnTo>
                <a:lnTo>
                  <a:pt x="9405" y="15873"/>
                </a:lnTo>
                <a:lnTo>
                  <a:pt x="9637" y="15847"/>
                </a:lnTo>
                <a:lnTo>
                  <a:pt x="9852" y="15795"/>
                </a:lnTo>
                <a:lnTo>
                  <a:pt x="10120" y="15769"/>
                </a:lnTo>
                <a:lnTo>
                  <a:pt x="10370" y="15769"/>
                </a:lnTo>
                <a:lnTo>
                  <a:pt x="10710" y="15769"/>
                </a:lnTo>
                <a:lnTo>
                  <a:pt x="10978" y="15769"/>
                </a:lnTo>
                <a:lnTo>
                  <a:pt x="11264" y="15795"/>
                </a:lnTo>
                <a:lnTo>
                  <a:pt x="11533" y="15847"/>
                </a:lnTo>
                <a:lnTo>
                  <a:pt x="11765" y="15900"/>
                </a:lnTo>
                <a:lnTo>
                  <a:pt x="12015" y="15952"/>
                </a:lnTo>
                <a:lnTo>
                  <a:pt x="12212" y="16017"/>
                </a:lnTo>
                <a:lnTo>
                  <a:pt x="12427" y="16095"/>
                </a:lnTo>
                <a:lnTo>
                  <a:pt x="12605" y="16173"/>
                </a:lnTo>
                <a:lnTo>
                  <a:pt x="12766" y="16278"/>
                </a:lnTo>
                <a:lnTo>
                  <a:pt x="12909" y="16369"/>
                </a:lnTo>
                <a:lnTo>
                  <a:pt x="13035" y="16473"/>
                </a:lnTo>
                <a:lnTo>
                  <a:pt x="13249" y="16695"/>
                </a:lnTo>
                <a:lnTo>
                  <a:pt x="13428" y="16943"/>
                </a:lnTo>
                <a:lnTo>
                  <a:pt x="13517" y="17204"/>
                </a:lnTo>
                <a:lnTo>
                  <a:pt x="13589" y="17478"/>
                </a:lnTo>
                <a:lnTo>
                  <a:pt x="13589" y="17752"/>
                </a:lnTo>
                <a:lnTo>
                  <a:pt x="13517" y="18026"/>
                </a:lnTo>
                <a:lnTo>
                  <a:pt x="13428" y="18273"/>
                </a:lnTo>
                <a:lnTo>
                  <a:pt x="13285" y="18521"/>
                </a:lnTo>
                <a:lnTo>
                  <a:pt x="13106" y="18756"/>
                </a:lnTo>
                <a:lnTo>
                  <a:pt x="12874" y="18978"/>
                </a:lnTo>
                <a:lnTo>
                  <a:pt x="12427" y="19356"/>
                </a:lnTo>
                <a:lnTo>
                  <a:pt x="12123" y="19682"/>
                </a:lnTo>
                <a:lnTo>
                  <a:pt x="12015" y="19800"/>
                </a:lnTo>
                <a:lnTo>
                  <a:pt x="11908" y="19956"/>
                </a:lnTo>
                <a:lnTo>
                  <a:pt x="11872" y="20073"/>
                </a:lnTo>
                <a:lnTo>
                  <a:pt x="11872" y="20204"/>
                </a:lnTo>
                <a:lnTo>
                  <a:pt x="11872" y="20334"/>
                </a:lnTo>
                <a:lnTo>
                  <a:pt x="11944" y="20426"/>
                </a:lnTo>
                <a:lnTo>
                  <a:pt x="12051" y="20530"/>
                </a:lnTo>
                <a:lnTo>
                  <a:pt x="12176" y="20634"/>
                </a:lnTo>
                <a:lnTo>
                  <a:pt x="12319" y="20726"/>
                </a:lnTo>
                <a:lnTo>
                  <a:pt x="12534" y="20830"/>
                </a:lnTo>
                <a:lnTo>
                  <a:pt x="12766" y="20934"/>
                </a:lnTo>
                <a:lnTo>
                  <a:pt x="13070" y="21026"/>
                </a:lnTo>
                <a:lnTo>
                  <a:pt x="13428" y="21130"/>
                </a:lnTo>
                <a:lnTo>
                  <a:pt x="13875" y="21234"/>
                </a:lnTo>
                <a:lnTo>
                  <a:pt x="14322" y="21326"/>
                </a:lnTo>
                <a:lnTo>
                  <a:pt x="14787" y="21404"/>
                </a:lnTo>
                <a:lnTo>
                  <a:pt x="15305" y="21482"/>
                </a:lnTo>
                <a:lnTo>
                  <a:pt x="15824" y="21534"/>
                </a:lnTo>
                <a:lnTo>
                  <a:pt x="16378" y="21586"/>
                </a:lnTo>
                <a:lnTo>
                  <a:pt x="16897" y="21613"/>
                </a:lnTo>
                <a:lnTo>
                  <a:pt x="17433" y="21613"/>
                </a:lnTo>
                <a:lnTo>
                  <a:pt x="17988" y="21613"/>
                </a:lnTo>
                <a:lnTo>
                  <a:pt x="18506" y="21586"/>
                </a:lnTo>
                <a:lnTo>
                  <a:pt x="18989" y="21508"/>
                </a:lnTo>
                <a:lnTo>
                  <a:pt x="19436" y="21430"/>
                </a:lnTo>
                <a:lnTo>
                  <a:pt x="19883" y="21326"/>
                </a:lnTo>
                <a:lnTo>
                  <a:pt x="20258" y="21208"/>
                </a:lnTo>
                <a:lnTo>
                  <a:pt x="20598" y="21026"/>
                </a:lnTo>
                <a:lnTo>
                  <a:pt x="20527" y="20726"/>
                </a:lnTo>
                <a:lnTo>
                  <a:pt x="20455" y="20426"/>
                </a:lnTo>
                <a:lnTo>
                  <a:pt x="20401" y="20100"/>
                </a:lnTo>
                <a:lnTo>
                  <a:pt x="20401" y="19747"/>
                </a:lnTo>
                <a:lnTo>
                  <a:pt x="20366" y="19030"/>
                </a:lnTo>
                <a:lnTo>
                  <a:pt x="20401" y="18300"/>
                </a:lnTo>
                <a:lnTo>
                  <a:pt x="20455" y="17595"/>
                </a:lnTo>
                <a:lnTo>
                  <a:pt x="20527" y="16969"/>
                </a:lnTo>
                <a:lnTo>
                  <a:pt x="20598" y="16447"/>
                </a:lnTo>
                <a:lnTo>
                  <a:pt x="20598" y="16017"/>
                </a:lnTo>
                <a:lnTo>
                  <a:pt x="20598" y="15873"/>
                </a:lnTo>
                <a:lnTo>
                  <a:pt x="20491" y="15717"/>
                </a:lnTo>
                <a:lnTo>
                  <a:pt x="20401" y="15573"/>
                </a:lnTo>
                <a:lnTo>
                  <a:pt x="20223" y="15417"/>
                </a:lnTo>
                <a:lnTo>
                  <a:pt x="20044" y="15300"/>
                </a:lnTo>
                <a:lnTo>
                  <a:pt x="19811" y="15195"/>
                </a:lnTo>
                <a:lnTo>
                  <a:pt x="19561" y="15091"/>
                </a:lnTo>
                <a:lnTo>
                  <a:pt x="19329" y="15026"/>
                </a:lnTo>
                <a:lnTo>
                  <a:pt x="19060" y="14973"/>
                </a:lnTo>
                <a:lnTo>
                  <a:pt x="18774" y="14921"/>
                </a:lnTo>
                <a:lnTo>
                  <a:pt x="18542" y="14921"/>
                </a:lnTo>
                <a:lnTo>
                  <a:pt x="18256" y="14921"/>
                </a:lnTo>
                <a:lnTo>
                  <a:pt x="18023" y="14973"/>
                </a:lnTo>
                <a:lnTo>
                  <a:pt x="17791" y="15052"/>
                </a:lnTo>
                <a:lnTo>
                  <a:pt x="17576" y="15143"/>
                </a:lnTo>
                <a:lnTo>
                  <a:pt x="17398" y="15273"/>
                </a:lnTo>
                <a:lnTo>
                  <a:pt x="17201" y="15391"/>
                </a:lnTo>
                <a:lnTo>
                  <a:pt x="16950" y="15521"/>
                </a:lnTo>
                <a:lnTo>
                  <a:pt x="16682" y="15600"/>
                </a:lnTo>
                <a:lnTo>
                  <a:pt x="16378" y="15652"/>
                </a:lnTo>
                <a:lnTo>
                  <a:pt x="16039" y="15678"/>
                </a:lnTo>
                <a:lnTo>
                  <a:pt x="15681" y="15652"/>
                </a:lnTo>
                <a:lnTo>
                  <a:pt x="15305" y="15626"/>
                </a:lnTo>
                <a:lnTo>
                  <a:pt x="14966" y="15547"/>
                </a:lnTo>
                <a:lnTo>
                  <a:pt x="14626" y="15443"/>
                </a:lnTo>
                <a:lnTo>
                  <a:pt x="14286" y="15300"/>
                </a:lnTo>
                <a:lnTo>
                  <a:pt x="13964" y="15143"/>
                </a:lnTo>
                <a:lnTo>
                  <a:pt x="13696" y="14947"/>
                </a:lnTo>
                <a:lnTo>
                  <a:pt x="13589" y="14817"/>
                </a:lnTo>
                <a:lnTo>
                  <a:pt x="13482" y="14700"/>
                </a:lnTo>
                <a:lnTo>
                  <a:pt x="13392" y="14569"/>
                </a:lnTo>
                <a:lnTo>
                  <a:pt x="13321" y="14426"/>
                </a:lnTo>
                <a:lnTo>
                  <a:pt x="13249" y="14269"/>
                </a:lnTo>
                <a:lnTo>
                  <a:pt x="13213" y="14126"/>
                </a:lnTo>
                <a:lnTo>
                  <a:pt x="13178" y="13943"/>
                </a:lnTo>
                <a:lnTo>
                  <a:pt x="13178" y="13773"/>
                </a:lnTo>
                <a:lnTo>
                  <a:pt x="13178" y="13565"/>
                </a:lnTo>
                <a:lnTo>
                  <a:pt x="13213" y="13369"/>
                </a:lnTo>
                <a:lnTo>
                  <a:pt x="13249" y="13173"/>
                </a:lnTo>
                <a:lnTo>
                  <a:pt x="13321" y="12991"/>
                </a:lnTo>
                <a:lnTo>
                  <a:pt x="13392" y="12847"/>
                </a:lnTo>
                <a:lnTo>
                  <a:pt x="13482" y="12691"/>
                </a:lnTo>
                <a:lnTo>
                  <a:pt x="13589" y="12547"/>
                </a:lnTo>
                <a:lnTo>
                  <a:pt x="13732" y="12417"/>
                </a:lnTo>
                <a:lnTo>
                  <a:pt x="14000" y="12195"/>
                </a:lnTo>
                <a:lnTo>
                  <a:pt x="14340" y="11986"/>
                </a:lnTo>
                <a:lnTo>
                  <a:pt x="14698" y="11843"/>
                </a:lnTo>
                <a:lnTo>
                  <a:pt x="15073" y="11739"/>
                </a:lnTo>
                <a:lnTo>
                  <a:pt x="15449" y="11660"/>
                </a:lnTo>
                <a:lnTo>
                  <a:pt x="15824" y="11621"/>
                </a:lnTo>
                <a:lnTo>
                  <a:pt x="16200" y="11621"/>
                </a:lnTo>
                <a:lnTo>
                  <a:pt x="16575" y="11660"/>
                </a:lnTo>
                <a:lnTo>
                  <a:pt x="16933" y="11713"/>
                </a:lnTo>
                <a:lnTo>
                  <a:pt x="17272" y="11817"/>
                </a:lnTo>
                <a:lnTo>
                  <a:pt x="17541" y="11947"/>
                </a:lnTo>
                <a:lnTo>
                  <a:pt x="17791" y="12091"/>
                </a:lnTo>
                <a:lnTo>
                  <a:pt x="17916" y="12195"/>
                </a:lnTo>
                <a:lnTo>
                  <a:pt x="18095" y="12286"/>
                </a:lnTo>
                <a:lnTo>
                  <a:pt x="18292" y="12391"/>
                </a:lnTo>
                <a:lnTo>
                  <a:pt x="18470" y="12443"/>
                </a:lnTo>
                <a:lnTo>
                  <a:pt x="18703" y="12521"/>
                </a:lnTo>
                <a:lnTo>
                  <a:pt x="18917" y="12547"/>
                </a:lnTo>
                <a:lnTo>
                  <a:pt x="19150" y="12573"/>
                </a:lnTo>
                <a:lnTo>
                  <a:pt x="19400" y="12586"/>
                </a:lnTo>
                <a:lnTo>
                  <a:pt x="19633" y="12586"/>
                </a:lnTo>
                <a:lnTo>
                  <a:pt x="19883" y="12573"/>
                </a:lnTo>
                <a:lnTo>
                  <a:pt x="20115" y="12521"/>
                </a:lnTo>
                <a:lnTo>
                  <a:pt x="20366" y="12469"/>
                </a:lnTo>
                <a:lnTo>
                  <a:pt x="20598" y="12417"/>
                </a:lnTo>
                <a:lnTo>
                  <a:pt x="20849" y="12313"/>
                </a:lnTo>
                <a:lnTo>
                  <a:pt x="21045" y="12221"/>
                </a:lnTo>
                <a:lnTo>
                  <a:pt x="21296" y="12091"/>
                </a:lnTo>
                <a:lnTo>
                  <a:pt x="21349" y="12013"/>
                </a:lnTo>
                <a:lnTo>
                  <a:pt x="21456" y="11947"/>
                </a:lnTo>
                <a:lnTo>
                  <a:pt x="21528" y="11843"/>
                </a:lnTo>
                <a:lnTo>
                  <a:pt x="21564" y="11713"/>
                </a:lnTo>
                <a:lnTo>
                  <a:pt x="21671" y="11465"/>
                </a:lnTo>
                <a:lnTo>
                  <a:pt x="21707" y="11165"/>
                </a:lnTo>
                <a:lnTo>
                  <a:pt x="21707" y="10813"/>
                </a:lnTo>
                <a:lnTo>
                  <a:pt x="21707" y="10460"/>
                </a:lnTo>
                <a:lnTo>
                  <a:pt x="21635" y="10082"/>
                </a:lnTo>
                <a:lnTo>
                  <a:pt x="21564" y="9717"/>
                </a:lnTo>
                <a:lnTo>
                  <a:pt x="21349" y="8908"/>
                </a:lnTo>
                <a:lnTo>
                  <a:pt x="21117" y="8191"/>
                </a:lnTo>
                <a:lnTo>
                  <a:pt x="20849" y="7539"/>
                </a:lnTo>
                <a:lnTo>
                  <a:pt x="20598" y="7030"/>
                </a:lnTo>
                <a:lnTo>
                  <a:pt x="20044" y="7108"/>
                </a:lnTo>
                <a:lnTo>
                  <a:pt x="19472" y="7160"/>
                </a:lnTo>
                <a:lnTo>
                  <a:pt x="18882" y="7213"/>
                </a:lnTo>
                <a:lnTo>
                  <a:pt x="18256" y="7213"/>
                </a:lnTo>
                <a:lnTo>
                  <a:pt x="17684" y="7213"/>
                </a:lnTo>
                <a:lnTo>
                  <a:pt x="17094" y="7186"/>
                </a:lnTo>
                <a:lnTo>
                  <a:pt x="16503" y="7160"/>
                </a:lnTo>
                <a:lnTo>
                  <a:pt x="16003" y="7108"/>
                </a:lnTo>
                <a:lnTo>
                  <a:pt x="15001" y="7004"/>
                </a:lnTo>
                <a:lnTo>
                  <a:pt x="14215" y="6913"/>
                </a:lnTo>
                <a:lnTo>
                  <a:pt x="13696" y="6834"/>
                </a:lnTo>
                <a:lnTo>
                  <a:pt x="13517" y="6808"/>
                </a:lnTo>
                <a:lnTo>
                  <a:pt x="13070" y="6652"/>
                </a:lnTo>
                <a:lnTo>
                  <a:pt x="12695" y="6482"/>
                </a:lnTo>
                <a:lnTo>
                  <a:pt x="12355" y="6313"/>
                </a:lnTo>
                <a:lnTo>
                  <a:pt x="12123" y="6104"/>
                </a:lnTo>
                <a:lnTo>
                  <a:pt x="11908" y="5882"/>
                </a:lnTo>
                <a:lnTo>
                  <a:pt x="11765" y="5660"/>
                </a:lnTo>
                <a:lnTo>
                  <a:pt x="11676" y="5426"/>
                </a:lnTo>
                <a:lnTo>
                  <a:pt x="11604" y="5204"/>
                </a:lnTo>
                <a:lnTo>
                  <a:pt x="11604" y="4956"/>
                </a:lnTo>
                <a:lnTo>
                  <a:pt x="11640" y="4734"/>
                </a:lnTo>
                <a:lnTo>
                  <a:pt x="11711" y="4500"/>
                </a:lnTo>
                <a:lnTo>
                  <a:pt x="11801" y="4304"/>
                </a:lnTo>
                <a:lnTo>
                  <a:pt x="11908" y="4108"/>
                </a:lnTo>
                <a:lnTo>
                  <a:pt x="12087" y="3926"/>
                </a:lnTo>
                <a:lnTo>
                  <a:pt x="12284" y="3756"/>
                </a:lnTo>
                <a:lnTo>
                  <a:pt x="12498" y="3626"/>
                </a:lnTo>
                <a:lnTo>
                  <a:pt x="12695" y="3482"/>
                </a:lnTo>
                <a:lnTo>
                  <a:pt x="12874" y="3273"/>
                </a:lnTo>
                <a:lnTo>
                  <a:pt x="13035" y="3052"/>
                </a:lnTo>
                <a:lnTo>
                  <a:pt x="13178" y="2778"/>
                </a:lnTo>
                <a:lnTo>
                  <a:pt x="13285" y="2504"/>
                </a:lnTo>
                <a:lnTo>
                  <a:pt x="13321" y="2204"/>
                </a:lnTo>
                <a:lnTo>
                  <a:pt x="13356" y="1904"/>
                </a:lnTo>
                <a:lnTo>
                  <a:pt x="13285" y="1604"/>
                </a:lnTo>
                <a:lnTo>
                  <a:pt x="13178" y="1304"/>
                </a:lnTo>
                <a:lnTo>
                  <a:pt x="13035" y="1017"/>
                </a:lnTo>
                <a:lnTo>
                  <a:pt x="12945" y="900"/>
                </a:lnTo>
                <a:lnTo>
                  <a:pt x="12802" y="769"/>
                </a:lnTo>
                <a:lnTo>
                  <a:pt x="12659" y="652"/>
                </a:lnTo>
                <a:lnTo>
                  <a:pt x="12498" y="547"/>
                </a:lnTo>
                <a:lnTo>
                  <a:pt x="12319" y="443"/>
                </a:lnTo>
                <a:lnTo>
                  <a:pt x="12123" y="352"/>
                </a:lnTo>
                <a:lnTo>
                  <a:pt x="11872" y="273"/>
                </a:lnTo>
                <a:lnTo>
                  <a:pt x="11640" y="221"/>
                </a:lnTo>
                <a:lnTo>
                  <a:pt x="11354" y="143"/>
                </a:lnTo>
                <a:lnTo>
                  <a:pt x="11086" y="117"/>
                </a:lnTo>
                <a:lnTo>
                  <a:pt x="10782" y="91"/>
                </a:lnTo>
                <a:lnTo>
                  <a:pt x="10424" y="91"/>
                </a:lnTo>
                <a:lnTo>
                  <a:pt x="10120" y="91"/>
                </a:lnTo>
                <a:lnTo>
                  <a:pt x="9816" y="117"/>
                </a:lnTo>
                <a:lnTo>
                  <a:pt x="9548" y="143"/>
                </a:lnTo>
                <a:lnTo>
                  <a:pt x="9298" y="195"/>
                </a:lnTo>
                <a:lnTo>
                  <a:pt x="9065" y="247"/>
                </a:lnTo>
                <a:lnTo>
                  <a:pt x="8815" y="300"/>
                </a:lnTo>
                <a:lnTo>
                  <a:pt x="8618" y="378"/>
                </a:lnTo>
                <a:lnTo>
                  <a:pt x="8403" y="469"/>
                </a:lnTo>
                <a:lnTo>
                  <a:pt x="8243" y="547"/>
                </a:lnTo>
                <a:lnTo>
                  <a:pt x="8064" y="652"/>
                </a:lnTo>
                <a:lnTo>
                  <a:pt x="7921" y="743"/>
                </a:lnTo>
                <a:lnTo>
                  <a:pt x="7796" y="873"/>
                </a:lnTo>
                <a:lnTo>
                  <a:pt x="7581" y="1095"/>
                </a:lnTo>
                <a:lnTo>
                  <a:pt x="7402" y="1369"/>
                </a:lnTo>
                <a:lnTo>
                  <a:pt x="7313" y="1630"/>
                </a:lnTo>
                <a:lnTo>
                  <a:pt x="7277" y="1930"/>
                </a:lnTo>
                <a:lnTo>
                  <a:pt x="7277" y="2204"/>
                </a:lnTo>
                <a:lnTo>
                  <a:pt x="7313" y="2478"/>
                </a:lnTo>
                <a:lnTo>
                  <a:pt x="7402" y="2752"/>
                </a:lnTo>
                <a:lnTo>
                  <a:pt x="7581" y="3000"/>
                </a:lnTo>
                <a:lnTo>
                  <a:pt x="7796" y="3221"/>
                </a:lnTo>
                <a:lnTo>
                  <a:pt x="8028" y="3456"/>
                </a:lnTo>
                <a:lnTo>
                  <a:pt x="8260" y="3652"/>
                </a:lnTo>
                <a:lnTo>
                  <a:pt x="8475" y="3873"/>
                </a:lnTo>
                <a:lnTo>
                  <a:pt x="8654" y="4108"/>
                </a:lnTo>
                <a:lnTo>
                  <a:pt x="8743" y="4330"/>
                </a:lnTo>
                <a:lnTo>
                  <a:pt x="8815" y="4578"/>
                </a:lnTo>
                <a:lnTo>
                  <a:pt x="8815" y="4826"/>
                </a:lnTo>
                <a:lnTo>
                  <a:pt x="8779" y="5073"/>
                </a:lnTo>
                <a:lnTo>
                  <a:pt x="8690" y="5308"/>
                </a:lnTo>
                <a:lnTo>
                  <a:pt x="8547" y="5556"/>
                </a:lnTo>
                <a:lnTo>
                  <a:pt x="8332" y="5778"/>
                </a:lnTo>
                <a:lnTo>
                  <a:pt x="8100" y="5986"/>
                </a:lnTo>
                <a:lnTo>
                  <a:pt x="7796" y="6208"/>
                </a:lnTo>
                <a:lnTo>
                  <a:pt x="7438" y="6378"/>
                </a:lnTo>
                <a:lnTo>
                  <a:pt x="7027" y="6534"/>
                </a:lnTo>
                <a:lnTo>
                  <a:pt x="6544" y="6678"/>
                </a:lnTo>
                <a:lnTo>
                  <a:pt x="6043" y="6808"/>
                </a:lnTo>
                <a:lnTo>
                  <a:pt x="5632" y="6808"/>
                </a:lnTo>
                <a:lnTo>
                  <a:pt x="5078" y="6808"/>
                </a:lnTo>
                <a:lnTo>
                  <a:pt x="4488" y="6808"/>
                </a:lnTo>
                <a:lnTo>
                  <a:pt x="3808" y="6808"/>
                </a:lnTo>
                <a:lnTo>
                  <a:pt x="3075" y="6808"/>
                </a:lnTo>
                <a:lnTo>
                  <a:pt x="2288" y="6808"/>
                </a:lnTo>
                <a:lnTo>
                  <a:pt x="1466" y="6808"/>
                </a:lnTo>
                <a:lnTo>
                  <a:pt x="607" y="6808"/>
                </a:lnTo>
                <a:lnTo>
                  <a:pt x="500" y="7239"/>
                </a:lnTo>
                <a:lnTo>
                  <a:pt x="375" y="7839"/>
                </a:lnTo>
                <a:lnTo>
                  <a:pt x="268" y="8491"/>
                </a:lnTo>
                <a:lnTo>
                  <a:pt x="160" y="9182"/>
                </a:lnTo>
                <a:lnTo>
                  <a:pt x="53" y="9860"/>
                </a:lnTo>
                <a:lnTo>
                  <a:pt x="17" y="10486"/>
                </a:lnTo>
                <a:lnTo>
                  <a:pt x="17" y="10969"/>
                </a:lnTo>
                <a:lnTo>
                  <a:pt x="17" y="11295"/>
                </a:lnTo>
                <a:lnTo>
                  <a:pt x="125" y="11465"/>
                </a:lnTo>
                <a:lnTo>
                  <a:pt x="232" y="11634"/>
                </a:lnTo>
                <a:lnTo>
                  <a:pt x="411" y="11765"/>
                </a:lnTo>
                <a:lnTo>
                  <a:pt x="607" y="11895"/>
                </a:lnTo>
                <a:lnTo>
                  <a:pt x="858" y="12013"/>
                </a:lnTo>
                <a:lnTo>
                  <a:pt x="1126" y="12091"/>
                </a:lnTo>
                <a:lnTo>
                  <a:pt x="1430" y="12169"/>
                </a:lnTo>
                <a:lnTo>
                  <a:pt x="1716" y="12221"/>
                </a:lnTo>
                <a:lnTo>
                  <a:pt x="2056" y="12247"/>
                </a:lnTo>
                <a:lnTo>
                  <a:pt x="2360" y="12260"/>
                </a:lnTo>
                <a:lnTo>
                  <a:pt x="2664" y="12247"/>
                </a:lnTo>
                <a:lnTo>
                  <a:pt x="2986" y="12221"/>
                </a:lnTo>
                <a:lnTo>
                  <a:pt x="3290" y="12169"/>
                </a:lnTo>
                <a:lnTo>
                  <a:pt x="3558" y="12065"/>
                </a:lnTo>
                <a:lnTo>
                  <a:pt x="3808" y="11960"/>
                </a:lnTo>
                <a:lnTo>
                  <a:pt x="4041" y="11843"/>
                </a:lnTo>
                <a:lnTo>
                  <a:pt x="4255" y="11686"/>
                </a:lnTo>
                <a:lnTo>
                  <a:pt x="4523" y="11595"/>
                </a:lnTo>
                <a:lnTo>
                  <a:pt x="4792" y="11517"/>
                </a:lnTo>
                <a:lnTo>
                  <a:pt x="5113" y="11491"/>
                </a:lnTo>
                <a:lnTo>
                  <a:pt x="5453" y="11465"/>
                </a:lnTo>
                <a:lnTo>
                  <a:pt x="5757" y="11491"/>
                </a:lnTo>
                <a:lnTo>
                  <a:pt x="6097" y="11543"/>
                </a:lnTo>
                <a:lnTo>
                  <a:pt x="6454" y="11634"/>
                </a:lnTo>
                <a:lnTo>
                  <a:pt x="6758" y="11765"/>
                </a:lnTo>
                <a:lnTo>
                  <a:pt x="7062" y="11921"/>
                </a:lnTo>
                <a:lnTo>
                  <a:pt x="7313" y="12091"/>
                </a:lnTo>
                <a:lnTo>
                  <a:pt x="7545" y="12313"/>
                </a:lnTo>
                <a:lnTo>
                  <a:pt x="7760" y="12573"/>
                </a:lnTo>
                <a:lnTo>
                  <a:pt x="7885" y="12847"/>
                </a:lnTo>
                <a:lnTo>
                  <a:pt x="7992" y="13173"/>
                </a:lnTo>
                <a:lnTo>
                  <a:pt x="8028" y="13500"/>
                </a:lnTo>
                <a:lnTo>
                  <a:pt x="7992" y="13747"/>
                </a:lnTo>
                <a:lnTo>
                  <a:pt x="7885" y="13969"/>
                </a:lnTo>
                <a:lnTo>
                  <a:pt x="7760" y="14191"/>
                </a:lnTo>
                <a:lnTo>
                  <a:pt x="7545" y="14373"/>
                </a:lnTo>
                <a:lnTo>
                  <a:pt x="7313" y="14543"/>
                </a:lnTo>
                <a:lnTo>
                  <a:pt x="7062" y="14700"/>
                </a:lnTo>
                <a:lnTo>
                  <a:pt x="6758" y="14817"/>
                </a:lnTo>
                <a:lnTo>
                  <a:pt x="6454" y="14921"/>
                </a:lnTo>
                <a:lnTo>
                  <a:pt x="6097" y="15000"/>
                </a:lnTo>
                <a:lnTo>
                  <a:pt x="5757" y="15052"/>
                </a:lnTo>
                <a:lnTo>
                  <a:pt x="5453" y="15052"/>
                </a:lnTo>
                <a:lnTo>
                  <a:pt x="5113" y="15026"/>
                </a:lnTo>
                <a:lnTo>
                  <a:pt x="4792" y="14973"/>
                </a:lnTo>
                <a:lnTo>
                  <a:pt x="4523" y="14869"/>
                </a:lnTo>
                <a:lnTo>
                  <a:pt x="4255" y="14752"/>
                </a:lnTo>
                <a:lnTo>
                  <a:pt x="4041" y="14569"/>
                </a:lnTo>
                <a:lnTo>
                  <a:pt x="3844" y="14400"/>
                </a:lnTo>
                <a:lnTo>
                  <a:pt x="3594" y="14269"/>
                </a:lnTo>
                <a:lnTo>
                  <a:pt x="3361" y="14165"/>
                </a:lnTo>
                <a:lnTo>
                  <a:pt x="3111" y="14100"/>
                </a:lnTo>
                <a:lnTo>
                  <a:pt x="2843" y="14073"/>
                </a:lnTo>
                <a:lnTo>
                  <a:pt x="2574" y="14073"/>
                </a:lnTo>
                <a:lnTo>
                  <a:pt x="2288" y="14100"/>
                </a:lnTo>
                <a:lnTo>
                  <a:pt x="2020" y="14139"/>
                </a:lnTo>
                <a:lnTo>
                  <a:pt x="1734" y="14243"/>
                </a:lnTo>
                <a:lnTo>
                  <a:pt x="1466" y="14347"/>
                </a:lnTo>
                <a:lnTo>
                  <a:pt x="1233" y="14465"/>
                </a:lnTo>
                <a:lnTo>
                  <a:pt x="983" y="14621"/>
                </a:lnTo>
                <a:lnTo>
                  <a:pt x="786" y="14765"/>
                </a:lnTo>
                <a:lnTo>
                  <a:pt x="572" y="14947"/>
                </a:lnTo>
                <a:lnTo>
                  <a:pt x="411" y="15143"/>
                </a:lnTo>
                <a:lnTo>
                  <a:pt x="303" y="15378"/>
                </a:lnTo>
                <a:lnTo>
                  <a:pt x="196" y="15600"/>
                </a:lnTo>
                <a:lnTo>
                  <a:pt x="160" y="15873"/>
                </a:lnTo>
                <a:lnTo>
                  <a:pt x="196" y="16200"/>
                </a:lnTo>
                <a:lnTo>
                  <a:pt x="232" y="16526"/>
                </a:lnTo>
                <a:lnTo>
                  <a:pt x="411" y="17295"/>
                </a:lnTo>
                <a:lnTo>
                  <a:pt x="607" y="18104"/>
                </a:lnTo>
                <a:lnTo>
                  <a:pt x="715" y="18508"/>
                </a:lnTo>
                <a:lnTo>
                  <a:pt x="822" y="18926"/>
                </a:lnTo>
                <a:lnTo>
                  <a:pt x="876" y="19330"/>
                </a:lnTo>
                <a:lnTo>
                  <a:pt x="911" y="19734"/>
                </a:lnTo>
                <a:lnTo>
                  <a:pt x="911" y="20073"/>
                </a:lnTo>
                <a:lnTo>
                  <a:pt x="876" y="20426"/>
                </a:lnTo>
                <a:lnTo>
                  <a:pt x="858" y="20608"/>
                </a:lnTo>
                <a:lnTo>
                  <a:pt x="786" y="20752"/>
                </a:lnTo>
                <a:lnTo>
                  <a:pt x="715" y="20908"/>
                </a:lnTo>
                <a:lnTo>
                  <a:pt x="607" y="21026"/>
                </a:lnTo>
                <a:lnTo>
                  <a:pt x="1394" y="20934"/>
                </a:lnTo>
                <a:lnTo>
                  <a:pt x="2217" y="20804"/>
                </a:lnTo>
                <a:lnTo>
                  <a:pt x="3039" y="20726"/>
                </a:lnTo>
                <a:lnTo>
                  <a:pt x="3844" y="20660"/>
                </a:lnTo>
                <a:lnTo>
                  <a:pt x="4595" y="20634"/>
                </a:lnTo>
                <a:lnTo>
                  <a:pt x="5310" y="20634"/>
                </a:lnTo>
                <a:lnTo>
                  <a:pt x="5650" y="20660"/>
                </a:lnTo>
                <a:lnTo>
                  <a:pt x="6007" y="20700"/>
                </a:lnTo>
                <a:lnTo>
                  <a:pt x="6276" y="20752"/>
                </a:lnTo>
                <a:lnTo>
                  <a:pt x="6580" y="20830"/>
                </a:lnTo>
                <a:close/>
              </a:path>
            </a:pathLst>
          </a:custGeom>
          <a:solidFill>
            <a:schemeClr val="bg1"/>
          </a:solidFill>
          <a:ln w="9525">
            <a:miter lim="800000"/>
            <a:headEnd/>
            <a:tailEnd/>
          </a:ln>
          <a:scene3d>
            <a:camera prst="legacyPerspectiveFront">
              <a:rot lat="0" lon="300000" rev="0"/>
            </a:camera>
            <a:lightRig rig="legacyFlat4" dir="b"/>
          </a:scene3d>
          <a:sp3d extrusionH="227000" prstMaterial="legacyMatte">
            <a:bevelT w="13500" h="13500" prst="angle"/>
            <a:bevelB w="13500" h="13500" prst="angle"/>
            <a:extrusionClr>
              <a:schemeClr val="bg1"/>
            </a:extrusionClr>
          </a:sp3d>
        </p:spPr>
        <p:txBody>
          <a:bodyPr anchor="ctr" anchorCtr="1">
            <a:flatTx/>
          </a:bodyPr>
          <a:lstStyle/>
          <a:p>
            <a:pPr eaLnBrk="0" hangingPunct="0"/>
            <a:r>
              <a:rPr lang="en-US" sz="2400" b="1" u="sng" dirty="0">
                <a:solidFill>
                  <a:srgbClr val="F51C0B"/>
                </a:solidFill>
                <a:latin typeface="Times New Roman" pitchFamily="18" charset="0"/>
              </a:rPr>
              <a:t>Step 2</a:t>
            </a:r>
            <a:r>
              <a:rPr lang="en-US" sz="2400" b="1" dirty="0">
                <a:solidFill>
                  <a:srgbClr val="F51C0B"/>
                </a:solidFill>
                <a:latin typeface="Times New Roman" pitchFamily="18" charset="0"/>
              </a:rPr>
              <a:t>: </a:t>
            </a:r>
            <a:r>
              <a:rPr lang="en-US" sz="2400" b="1" dirty="0">
                <a:solidFill>
                  <a:srgbClr val="FFFF00"/>
                </a:solidFill>
                <a:latin typeface="Times New Roman" pitchFamily="18" charset="0"/>
              </a:rPr>
              <a:t>Meet and discuss what you want to do &amp; why.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Goals</a:t>
            </a:r>
            <a:endParaRPr lang="en-US" b="1" dirty="0"/>
          </a:p>
        </p:txBody>
      </p:sp>
      <p:sp>
        <p:nvSpPr>
          <p:cNvPr id="3" name="Content Placeholder 2"/>
          <p:cNvSpPr>
            <a:spLocks noGrp="1"/>
          </p:cNvSpPr>
          <p:nvPr>
            <p:ph idx="1"/>
          </p:nvPr>
        </p:nvSpPr>
        <p:spPr/>
        <p:txBody>
          <a:bodyPr/>
          <a:lstStyle/>
          <a:p>
            <a:pPr>
              <a:buNone/>
            </a:pPr>
            <a:r>
              <a:rPr lang="en-US" dirty="0"/>
              <a:t>	</a:t>
            </a:r>
            <a:endParaRPr lang="en-US" dirty="0" smtClean="0"/>
          </a:p>
          <a:p>
            <a:pPr>
              <a:buNone/>
            </a:pPr>
            <a:r>
              <a:rPr lang="en-US" sz="2400" dirty="0" smtClean="0"/>
              <a:t>To provide the members St. Michael Parish – Waialua with the foundation for Parish Social Ministry and models of organizing social ministry in their parishes.</a:t>
            </a:r>
          </a:p>
          <a:p>
            <a:pPr>
              <a:buNone/>
            </a:pPr>
            <a:endParaRPr lang="en-US" sz="2400" dirty="0"/>
          </a:p>
          <a:p>
            <a:pPr>
              <a:buNone/>
            </a:pPr>
            <a:r>
              <a:rPr lang="en-US" sz="2400" dirty="0" smtClean="0"/>
              <a:t>To provide helps in developing, expanding parish social ministry in their parishes.</a:t>
            </a:r>
          </a:p>
          <a:p>
            <a:pPr>
              <a:buNone/>
            </a:pPr>
            <a:endParaRPr lang="en-US" sz="2000" dirty="0"/>
          </a:p>
          <a:p>
            <a:pPr>
              <a:buNone/>
            </a:pPr>
            <a:r>
              <a:rPr lang="en-US" sz="2400" dirty="0" smtClean="0"/>
              <a:t>To provide the opportunity for parish sharing </a:t>
            </a:r>
            <a:endParaRPr lang="en-US" sz="2400" dirty="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PSM Coordination Team</a:t>
            </a:r>
            <a:endParaRPr lang="en-US" sz="3200" dirty="0"/>
          </a:p>
        </p:txBody>
      </p:sp>
      <p:sp>
        <p:nvSpPr>
          <p:cNvPr id="3" name="Content Placeholder 2"/>
          <p:cNvSpPr>
            <a:spLocks noGrp="1"/>
          </p:cNvSpPr>
          <p:nvPr>
            <p:ph idx="1"/>
          </p:nvPr>
        </p:nvSpPr>
        <p:spPr/>
        <p:txBody>
          <a:bodyPr>
            <a:normAutofit fontScale="62500" lnSpcReduction="20000"/>
          </a:bodyPr>
          <a:lstStyle/>
          <a:p>
            <a:pPr>
              <a:buNone/>
            </a:pPr>
            <a:r>
              <a:rPr lang="en-US" sz="3200" b="1" u="sng" dirty="0" smtClean="0">
                <a:solidFill>
                  <a:srgbClr val="002060"/>
                </a:solidFill>
              </a:rPr>
              <a:t>Primary Oversight and Support Functions</a:t>
            </a:r>
          </a:p>
          <a:p>
            <a:pPr>
              <a:buNone/>
            </a:pPr>
            <a:r>
              <a:rPr lang="en-US" dirty="0" smtClean="0"/>
              <a:t>	1.	Coordinating social ministry activities to ensure a smooth, well 	functioning operation.</a:t>
            </a:r>
          </a:p>
          <a:p>
            <a:pPr>
              <a:buNone/>
            </a:pPr>
            <a:r>
              <a:rPr lang="en-US" dirty="0" smtClean="0"/>
              <a:t>	2.	Providing oversight of the integration of the parish social ministry 	effort into the overall life of the parish.</a:t>
            </a:r>
          </a:p>
          <a:p>
            <a:pPr>
              <a:buNone/>
            </a:pPr>
            <a:r>
              <a:rPr lang="en-US" dirty="0" smtClean="0"/>
              <a:t>	3.	Providing oversight (and coordination) of the planning for t he 	different social ministry activities.</a:t>
            </a:r>
          </a:p>
          <a:p>
            <a:pPr>
              <a:buNone/>
            </a:pPr>
            <a:r>
              <a:rPr lang="en-US" dirty="0" smtClean="0"/>
              <a:t>	4.	Developing an effective and comprehensive system of 	communication with special emphasis on communication with the 	pastor and pastoral council.</a:t>
            </a:r>
          </a:p>
          <a:p>
            <a:pPr>
              <a:buNone/>
            </a:pPr>
            <a:r>
              <a:rPr lang="en-US" dirty="0" smtClean="0"/>
              <a:t>	5.	Identifying emerging parish and community social ministry needs 	and potential leaders.</a:t>
            </a:r>
          </a:p>
          <a:p>
            <a:pPr>
              <a:buNone/>
            </a:pPr>
            <a:r>
              <a:rPr lang="en-US" dirty="0" smtClean="0"/>
              <a:t>	6.	Providing social ministry skills training opportunities for parishioners.</a:t>
            </a:r>
          </a:p>
          <a:p>
            <a:pPr>
              <a:buNone/>
            </a:pPr>
            <a:r>
              <a:rPr lang="en-US" dirty="0" smtClean="0"/>
              <a:t>	7.	Maintaining communication with diocesan offices (OSM) that can 	deliver professional skills training and support for social ministry 	leaders.</a:t>
            </a:r>
          </a:p>
          <a:p>
            <a:pPr>
              <a:buNone/>
            </a:pPr>
            <a:r>
              <a:rPr lang="en-US" dirty="0" smtClean="0"/>
              <a:t>	8.	Emphasizing the seven touchstones described in </a:t>
            </a:r>
            <a:r>
              <a:rPr lang="en-US" i="1" dirty="0" smtClean="0"/>
              <a:t>Communities of Salt 	and Light.</a:t>
            </a:r>
            <a:endParaRPr lang="en-US" i="1" dirty="0"/>
          </a:p>
        </p:txBody>
      </p:sp>
      <p:pic>
        <p:nvPicPr>
          <p:cNvPr id="69634" name="Picture 2" descr="C:\Documents and Settings\Carol Ignacio\Local Settings\Temporary Internet Files\Content.IE5\0OYPQ9SZ\MPj04393590000[1].jpg"/>
          <p:cNvPicPr>
            <a:picLocks noChangeAspect="1" noChangeArrowheads="1"/>
          </p:cNvPicPr>
          <p:nvPr/>
        </p:nvPicPr>
        <p:blipFill>
          <a:blip r:embed="rId3" cstate="print"/>
          <a:srcRect/>
          <a:stretch>
            <a:fillRect/>
          </a:stretch>
        </p:blipFill>
        <p:spPr bwMode="auto">
          <a:xfrm>
            <a:off x="7086600" y="0"/>
            <a:ext cx="1752600" cy="17526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t>Differences – </a:t>
            </a:r>
            <a:r>
              <a:rPr lang="en-US" sz="2400" b="1" i="1" dirty="0" smtClean="0"/>
              <a:t>Organizers</a:t>
            </a:r>
            <a:r>
              <a:rPr lang="en-US" sz="2400" dirty="0" smtClean="0"/>
              <a:t> and </a:t>
            </a:r>
            <a:r>
              <a:rPr lang="en-US" sz="2400" b="1" i="1" dirty="0" smtClean="0"/>
              <a:t>Doers</a:t>
            </a:r>
            <a:br>
              <a:rPr lang="en-US" sz="2400" b="1" i="1" dirty="0" smtClean="0"/>
            </a:br>
            <a:r>
              <a:rPr lang="en-US" sz="2400" b="1" i="1" dirty="0" smtClean="0"/>
              <a:t>WE NEED BOTH!</a:t>
            </a:r>
            <a:endParaRPr lang="en-US" sz="2400" b="1" i="1" dirty="0"/>
          </a:p>
        </p:txBody>
      </p:sp>
      <p:sp>
        <p:nvSpPr>
          <p:cNvPr id="5" name="Text Placeholder 4"/>
          <p:cNvSpPr>
            <a:spLocks noGrp="1"/>
          </p:cNvSpPr>
          <p:nvPr>
            <p:ph type="body" idx="1"/>
          </p:nvPr>
        </p:nvSpPr>
        <p:spPr/>
        <p:txBody>
          <a:bodyPr>
            <a:normAutofit fontScale="92500" lnSpcReduction="20000"/>
          </a:bodyPr>
          <a:lstStyle/>
          <a:p>
            <a:r>
              <a:rPr lang="en-US" sz="2400" i="1" dirty="0" smtClean="0">
                <a:solidFill>
                  <a:schemeClr val="tx1">
                    <a:lumMod val="60000"/>
                    <a:lumOff val="40000"/>
                  </a:schemeClr>
                </a:solidFill>
              </a:rPr>
              <a:t>Organizers</a:t>
            </a:r>
            <a:r>
              <a:rPr lang="en-US" sz="2400" i="1" dirty="0" smtClean="0">
                <a:solidFill>
                  <a:srgbClr val="002060"/>
                </a:solidFill>
              </a:rPr>
              <a:t> </a:t>
            </a:r>
            <a:r>
              <a:rPr lang="en-US" dirty="0" smtClean="0"/>
              <a:t>tend to do the following activities:</a:t>
            </a:r>
            <a:endParaRPr lang="en-US" dirty="0"/>
          </a:p>
        </p:txBody>
      </p:sp>
      <p:sp>
        <p:nvSpPr>
          <p:cNvPr id="3" name="Content Placeholder 2"/>
          <p:cNvSpPr>
            <a:spLocks noGrp="1"/>
          </p:cNvSpPr>
          <p:nvPr>
            <p:ph sz="half" idx="2"/>
          </p:nvPr>
        </p:nvSpPr>
        <p:spPr/>
        <p:txBody>
          <a:bodyPr>
            <a:noAutofit/>
          </a:bodyPr>
          <a:lstStyle/>
          <a:p>
            <a:r>
              <a:rPr lang="en-US" sz="1800" b="1" dirty="0" smtClean="0"/>
              <a:t>Planning</a:t>
            </a:r>
          </a:p>
          <a:p>
            <a:r>
              <a:rPr lang="en-US" sz="1800" b="1" dirty="0" smtClean="0"/>
              <a:t>Being strategic</a:t>
            </a:r>
          </a:p>
          <a:p>
            <a:r>
              <a:rPr lang="en-US" sz="1800" b="1" dirty="0" smtClean="0"/>
              <a:t>Recruiting leaders and participants</a:t>
            </a:r>
          </a:p>
          <a:p>
            <a:r>
              <a:rPr lang="en-US" sz="1800" b="1" dirty="0" smtClean="0"/>
              <a:t>Bringing people together</a:t>
            </a:r>
          </a:p>
          <a:p>
            <a:r>
              <a:rPr lang="en-US" sz="1800" b="1" dirty="0" smtClean="0"/>
              <a:t>Organizing training sessions on Catholic Social Teaching and social ministry skills</a:t>
            </a:r>
          </a:p>
          <a:p>
            <a:r>
              <a:rPr lang="en-US" sz="1800" b="1" dirty="0" smtClean="0"/>
              <a:t>Facilitating problem solving discussions and meetings</a:t>
            </a:r>
          </a:p>
          <a:p>
            <a:r>
              <a:rPr lang="en-US" sz="1800" b="1" dirty="0" smtClean="0"/>
              <a:t>Visioning</a:t>
            </a:r>
          </a:p>
          <a:p>
            <a:r>
              <a:rPr lang="en-US" sz="1800" b="1" dirty="0" smtClean="0"/>
              <a:t>Listening and communicating</a:t>
            </a:r>
            <a:endParaRPr lang="en-US" sz="1800" b="1" dirty="0"/>
          </a:p>
        </p:txBody>
      </p:sp>
      <p:sp>
        <p:nvSpPr>
          <p:cNvPr id="6" name="Text Placeholder 5"/>
          <p:cNvSpPr>
            <a:spLocks noGrp="1"/>
          </p:cNvSpPr>
          <p:nvPr>
            <p:ph type="body" sz="quarter" idx="3"/>
          </p:nvPr>
        </p:nvSpPr>
        <p:spPr/>
        <p:txBody>
          <a:bodyPr>
            <a:normAutofit fontScale="92500" lnSpcReduction="20000"/>
          </a:bodyPr>
          <a:lstStyle/>
          <a:p>
            <a:r>
              <a:rPr lang="en-US" sz="2400" i="1" dirty="0" smtClean="0">
                <a:solidFill>
                  <a:srgbClr val="800000"/>
                </a:solidFill>
              </a:rPr>
              <a:t>Doers</a:t>
            </a:r>
            <a:r>
              <a:rPr lang="en-US" dirty="0" smtClean="0">
                <a:solidFill>
                  <a:srgbClr val="800000"/>
                </a:solidFill>
              </a:rPr>
              <a:t> </a:t>
            </a:r>
            <a:r>
              <a:rPr lang="en-US" dirty="0" smtClean="0"/>
              <a:t>of social ministry are busy with:</a:t>
            </a:r>
            <a:endParaRPr lang="en-US" dirty="0"/>
          </a:p>
        </p:txBody>
      </p:sp>
      <p:sp>
        <p:nvSpPr>
          <p:cNvPr id="4" name="Content Placeholder 3"/>
          <p:cNvSpPr>
            <a:spLocks noGrp="1"/>
          </p:cNvSpPr>
          <p:nvPr>
            <p:ph sz="quarter" idx="4"/>
          </p:nvPr>
        </p:nvSpPr>
        <p:spPr/>
        <p:txBody>
          <a:bodyPr>
            <a:normAutofit/>
          </a:bodyPr>
          <a:lstStyle/>
          <a:p>
            <a:r>
              <a:rPr lang="en-US" sz="1800" b="1" dirty="0" smtClean="0"/>
              <a:t>Putting the solutions into action</a:t>
            </a:r>
          </a:p>
          <a:p>
            <a:r>
              <a:rPr lang="en-US" sz="1800" b="1" dirty="0" smtClean="0"/>
              <a:t>Being energetic and dedicated to completing tasks</a:t>
            </a:r>
          </a:p>
          <a:p>
            <a:r>
              <a:rPr lang="en-US" sz="1800" b="1" dirty="0" smtClean="0"/>
              <a:t>Learning ministry skills</a:t>
            </a:r>
          </a:p>
          <a:p>
            <a:r>
              <a:rPr lang="en-US" sz="1800" b="1" dirty="0" smtClean="0"/>
              <a:t>Deepening their baptismal call to serve through participation in on-going formation</a:t>
            </a:r>
          </a:p>
          <a:p>
            <a:r>
              <a:rPr lang="en-US" sz="1800" b="1" dirty="0" smtClean="0"/>
              <a:t>Providing input, ideas, data, that shapes the planning process</a:t>
            </a:r>
            <a:endParaRPr lang="en-US" sz="18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2800" b="1" dirty="0" smtClean="0">
                <a:solidFill>
                  <a:srgbClr val="C00000"/>
                </a:solidFill>
              </a:rPr>
              <a:t>“Doers” versus  “Organizers or Leaders”</a:t>
            </a:r>
            <a:r>
              <a:rPr lang="en-US" sz="2800" dirty="0" smtClean="0"/>
              <a:t/>
            </a:r>
            <a:br>
              <a:rPr lang="en-US" sz="2800" dirty="0" smtClean="0"/>
            </a:br>
            <a:r>
              <a:rPr lang="en-US" sz="2000" b="1" i="1" dirty="0" smtClean="0"/>
              <a:t>As distinguished from the leaders of social ministry who are the “organizers”</a:t>
            </a:r>
            <a:r>
              <a:rPr lang="en-US" sz="2400" b="1" i="1" dirty="0" smtClean="0"/>
              <a:t/>
            </a:r>
            <a:br>
              <a:rPr lang="en-US" sz="2400" b="1" i="1" dirty="0" smtClean="0"/>
            </a:br>
            <a:endParaRPr lang="en-US" sz="2800" b="1" i="1" dirty="0"/>
          </a:p>
        </p:txBody>
      </p:sp>
      <p:sp>
        <p:nvSpPr>
          <p:cNvPr id="4" name="Content Placeholder 3"/>
          <p:cNvSpPr>
            <a:spLocks noGrp="1"/>
          </p:cNvSpPr>
          <p:nvPr>
            <p:ph idx="1"/>
          </p:nvPr>
        </p:nvSpPr>
        <p:spPr/>
        <p:txBody>
          <a:bodyPr>
            <a:normAutofit/>
          </a:bodyPr>
          <a:lstStyle/>
          <a:p>
            <a:pPr lvl="1"/>
            <a:r>
              <a:rPr lang="en-US" sz="1600" dirty="0" smtClean="0"/>
              <a:t>Make sure specific tasks get done</a:t>
            </a:r>
          </a:p>
          <a:p>
            <a:pPr lvl="1">
              <a:buNone/>
            </a:pPr>
            <a:endParaRPr lang="en-US" sz="1600" dirty="0" smtClean="0"/>
          </a:p>
          <a:p>
            <a:pPr lvl="1"/>
            <a:r>
              <a:rPr lang="en-US" sz="1600" dirty="0" smtClean="0"/>
              <a:t>Are the people who make the home visits to the elderly, who collect/distribute the food, write the letters to the legislators, attend the rally sponsored by a community organization, make a trip to with fellow parishioners to a homeless shelter.  </a:t>
            </a:r>
          </a:p>
          <a:p>
            <a:pPr lvl="1">
              <a:buNone/>
            </a:pPr>
            <a:endParaRPr lang="en-US" sz="1600" dirty="0" smtClean="0"/>
          </a:p>
          <a:p>
            <a:pPr lvl="1"/>
            <a:r>
              <a:rPr lang="en-US" sz="1600" dirty="0" smtClean="0"/>
              <a:t>They </a:t>
            </a:r>
            <a:r>
              <a:rPr lang="en-US" sz="1600" u="sng" dirty="0" smtClean="0"/>
              <a:t>do not organize </a:t>
            </a:r>
            <a:r>
              <a:rPr lang="en-US" sz="1600" dirty="0" smtClean="0"/>
              <a:t>the effort, they </a:t>
            </a:r>
            <a:r>
              <a:rPr lang="en-US" sz="1600" u="sng" dirty="0" smtClean="0"/>
              <a:t>perform the service</a:t>
            </a:r>
            <a:r>
              <a:rPr lang="en-US" sz="1600" dirty="0" smtClean="0"/>
              <a:t>.</a:t>
            </a:r>
          </a:p>
          <a:p>
            <a:pPr lvl="1">
              <a:buNone/>
            </a:pPr>
            <a:endParaRPr lang="en-US" sz="1600" dirty="0" smtClean="0"/>
          </a:p>
          <a:p>
            <a:pPr lvl="1"/>
            <a:r>
              <a:rPr lang="en-US" sz="1600" dirty="0" smtClean="0"/>
              <a:t>Of course, </a:t>
            </a:r>
            <a:r>
              <a:rPr lang="en-US" sz="1600" u="sng" dirty="0" smtClean="0"/>
              <a:t>organizers can be doers and vice versa.</a:t>
            </a:r>
          </a:p>
          <a:p>
            <a:pPr lvl="1">
              <a:buNone/>
            </a:pPr>
            <a:endParaRPr lang="en-US" sz="1600" dirty="0" smtClean="0"/>
          </a:p>
          <a:p>
            <a:pPr lvl="1"/>
            <a:r>
              <a:rPr lang="en-US" sz="1600" dirty="0" smtClean="0"/>
              <a:t>However, the critical thing is to know the difference and to make sure the parish has a  structure or system that includes leaders or organizers, who make sure </a:t>
            </a:r>
            <a:r>
              <a:rPr lang="en-US" sz="1600" b="1" u="sng" dirty="0" smtClean="0"/>
              <a:t>many parishioners </a:t>
            </a:r>
            <a:r>
              <a:rPr lang="en-US" sz="1600" dirty="0" smtClean="0"/>
              <a:t>have opportunities to become </a:t>
            </a:r>
            <a:r>
              <a:rPr lang="en-US" sz="1600" b="1" i="1" dirty="0" smtClean="0"/>
              <a:t>“doers.”</a:t>
            </a:r>
            <a:endParaRPr lang="en-US" sz="1600" b="1"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Important Purpose for Meetings</a:t>
            </a:r>
            <a:endParaRPr lang="en-US" sz="3600" dirty="0"/>
          </a:p>
        </p:txBody>
      </p:sp>
      <p:sp>
        <p:nvSpPr>
          <p:cNvPr id="3" name="Content Placeholder 2"/>
          <p:cNvSpPr>
            <a:spLocks noGrp="1"/>
          </p:cNvSpPr>
          <p:nvPr>
            <p:ph idx="1"/>
          </p:nvPr>
        </p:nvSpPr>
        <p:spPr/>
        <p:txBody>
          <a:bodyPr>
            <a:normAutofit fontScale="62500" lnSpcReduction="20000"/>
          </a:bodyPr>
          <a:lstStyle/>
          <a:p>
            <a:r>
              <a:rPr lang="en-US" dirty="0" smtClean="0"/>
              <a:t>They provide a setting for creating and maintaining an </a:t>
            </a:r>
            <a:r>
              <a:rPr lang="en-US" b="1" i="1" u="sng" dirty="0" smtClean="0">
                <a:solidFill>
                  <a:schemeClr val="tx1">
                    <a:lumMod val="60000"/>
                    <a:lumOff val="40000"/>
                  </a:schemeClr>
                </a:solidFill>
              </a:rPr>
              <a:t>effective system of communication </a:t>
            </a:r>
            <a:r>
              <a:rPr lang="en-US" dirty="0" smtClean="0"/>
              <a:t>about PSM activities, making sure that the various leaders and activities are not “bumping into each other” due to duplication, poor communication, unplanned recruitment, or other reasons.</a:t>
            </a:r>
          </a:p>
          <a:p>
            <a:pPr>
              <a:buNone/>
            </a:pPr>
            <a:endParaRPr lang="en-US" dirty="0" smtClean="0"/>
          </a:p>
          <a:p>
            <a:r>
              <a:rPr lang="en-US" dirty="0" smtClean="0"/>
              <a:t>They ensure that each social ministry leader or team produces some type of </a:t>
            </a:r>
            <a:r>
              <a:rPr lang="en-US" b="1" i="1" u="sng" dirty="0" smtClean="0">
                <a:solidFill>
                  <a:srgbClr val="FF0000"/>
                </a:solidFill>
              </a:rPr>
              <a:t>annual plan </a:t>
            </a:r>
            <a:r>
              <a:rPr lang="en-US" dirty="0" smtClean="0"/>
              <a:t>so that the efforts are well thought out and the tasks identified can be accomplished.</a:t>
            </a:r>
          </a:p>
          <a:p>
            <a:pPr>
              <a:buNone/>
            </a:pPr>
            <a:endParaRPr lang="en-US" dirty="0" smtClean="0"/>
          </a:p>
          <a:p>
            <a:r>
              <a:rPr lang="en-US" dirty="0" smtClean="0"/>
              <a:t>They provide opportunities to </a:t>
            </a:r>
            <a:r>
              <a:rPr lang="en-US" b="1" i="1" u="sng" dirty="0" smtClean="0">
                <a:solidFill>
                  <a:srgbClr val="7030A0"/>
                </a:solidFill>
              </a:rPr>
              <a:t>identify situations where two or more leaders or teams might work together.</a:t>
            </a:r>
            <a:r>
              <a:rPr lang="en-US" dirty="0" smtClean="0">
                <a:solidFill>
                  <a:srgbClr val="7030A0"/>
                </a:solidFill>
              </a:rPr>
              <a:t>  </a:t>
            </a:r>
            <a:r>
              <a:rPr lang="en-US" dirty="0" smtClean="0"/>
              <a:t>For example, the global solidarity leader and the legislative advocacy leader might work together to help the parish respond to a crisis somewhere in the world.  Part of the response might involve a collection of money or goods.  Another might involve lobbying on U.S. policy related to the crisis or related to poverty in the U.S. and abroad.</a:t>
            </a:r>
            <a:endParaRPr lang="en-US" dirty="0"/>
          </a:p>
        </p:txBody>
      </p:sp>
      <p:pic>
        <p:nvPicPr>
          <p:cNvPr id="20487" name="Picture 7" descr="C:\Users\carol\AppData\Local\Microsoft\Windows\Temporary Internet Files\Content.IE5\DAEXQVV1\MCj04042890000[1].wmf"/>
          <p:cNvPicPr>
            <a:picLocks noChangeAspect="1" noChangeArrowheads="1"/>
          </p:cNvPicPr>
          <p:nvPr/>
        </p:nvPicPr>
        <p:blipFill>
          <a:blip r:embed="rId3" cstate="print"/>
          <a:srcRect/>
          <a:stretch>
            <a:fillRect/>
          </a:stretch>
        </p:blipFill>
        <p:spPr bwMode="auto">
          <a:xfrm>
            <a:off x="3810000" y="5626100"/>
            <a:ext cx="1447800" cy="96852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They allow the leaders or teams that relate to other ministries in the parish (e.g., prayer/worship and education)/formation)  to keep abreast of what other social ministry leaders are planning so they can </a:t>
            </a:r>
            <a:r>
              <a:rPr lang="en-US" b="1" i="1" u="sng" dirty="0" smtClean="0">
                <a:solidFill>
                  <a:srgbClr val="FF0000"/>
                </a:solidFill>
              </a:rPr>
              <a:t>identify opportunities to make connections among parish ministries</a:t>
            </a:r>
            <a:r>
              <a:rPr lang="en-US" dirty="0" smtClean="0"/>
              <a:t>.  For example, the education/formation leader might learn from the advocacy leader about plans for a pro-life rally on island and might work with the DRE to arrange for Confirmation candidates to participate.</a:t>
            </a:r>
          </a:p>
          <a:p>
            <a:pPr>
              <a:buNone/>
            </a:pPr>
            <a:endParaRPr lang="en-US" dirty="0" smtClean="0"/>
          </a:p>
          <a:p>
            <a:r>
              <a:rPr lang="en-US" dirty="0" smtClean="0"/>
              <a:t>They provide a forum for proposing and discussing major </a:t>
            </a:r>
            <a:r>
              <a:rPr lang="en-US" b="1" i="1" u="sng" dirty="0" smtClean="0">
                <a:solidFill>
                  <a:srgbClr val="FF0000"/>
                </a:solidFill>
              </a:rPr>
              <a:t>new social ministry initiatives </a:t>
            </a:r>
            <a:r>
              <a:rPr lang="en-US" dirty="0" smtClean="0"/>
              <a:t>in the parish.  For example, they might provide a forum on faith-based organizing and what it means for the parish and community.</a:t>
            </a:r>
          </a:p>
          <a:p>
            <a:pPr>
              <a:buNone/>
            </a:pPr>
            <a:endParaRPr lang="en-US" dirty="0" smtClean="0"/>
          </a:p>
          <a:p>
            <a:r>
              <a:rPr lang="en-US" dirty="0" smtClean="0"/>
              <a:t>They provide for </a:t>
            </a:r>
            <a:r>
              <a:rPr lang="en-US" b="1" i="1" u="sng" dirty="0" smtClean="0">
                <a:solidFill>
                  <a:srgbClr val="FF0000"/>
                </a:solidFill>
              </a:rPr>
              <a:t>accountability</a:t>
            </a:r>
            <a:r>
              <a:rPr lang="en-US" dirty="0" smtClean="0"/>
              <a:t>.  If a leader or team doesn’t have anything to report, they may not be doing their job!</a:t>
            </a:r>
            <a:endParaRPr lang="en-US" dirty="0"/>
          </a:p>
        </p:txBody>
      </p:sp>
      <p:pic>
        <p:nvPicPr>
          <p:cNvPr id="21511" name="Picture 7" descr="C:\Users\carol\AppData\Local\Microsoft\Windows\Temporary Internet Files\Content.IE5\V36GDCX5\MCj03110140000[1].wmf"/>
          <p:cNvPicPr>
            <a:picLocks noChangeAspect="1" noChangeArrowheads="1"/>
          </p:cNvPicPr>
          <p:nvPr/>
        </p:nvPicPr>
        <p:blipFill>
          <a:blip r:embed="rId3" cstate="print"/>
          <a:srcRect/>
          <a:stretch>
            <a:fillRect/>
          </a:stretch>
        </p:blipFill>
        <p:spPr bwMode="auto">
          <a:xfrm>
            <a:off x="7811850" y="5638800"/>
            <a:ext cx="1332150" cy="12192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6" name="Picture 8" descr="C:\Users\carol\AppData\Local\Microsoft\Windows\Temporary Internet Files\Content.IE5\VJ7L6ZBF\MCj03103520000[1].wmf"/>
          <p:cNvPicPr>
            <a:picLocks noChangeAspect="1" noChangeArrowheads="1"/>
          </p:cNvPicPr>
          <p:nvPr/>
        </p:nvPicPr>
        <p:blipFill>
          <a:blip r:embed="rId3" cstate="print"/>
          <a:srcRect/>
          <a:stretch>
            <a:fillRect/>
          </a:stretch>
        </p:blipFill>
        <p:spPr bwMode="auto">
          <a:xfrm>
            <a:off x="6096000" y="4114800"/>
            <a:ext cx="914400" cy="1143000"/>
          </a:xfrm>
          <a:prstGeom prst="rect">
            <a:avLst/>
          </a:prstGeom>
          <a:noFill/>
        </p:spPr>
      </p:pic>
      <p:pic>
        <p:nvPicPr>
          <p:cNvPr id="83971" name="Picture 3" descr="C:\Users\carol\AppData\Local\Microsoft\Windows\Temporary Internet Files\Content.IE5\EEMEM86G\MCPE03219_0000[1].wmf"/>
          <p:cNvPicPr>
            <a:picLocks noChangeAspect="1" noChangeArrowheads="1"/>
          </p:cNvPicPr>
          <p:nvPr/>
        </p:nvPicPr>
        <p:blipFill>
          <a:blip r:embed="rId4" cstate="print"/>
          <a:srcRect/>
          <a:stretch>
            <a:fillRect/>
          </a:stretch>
        </p:blipFill>
        <p:spPr bwMode="auto">
          <a:xfrm>
            <a:off x="2209800" y="1752600"/>
            <a:ext cx="1358798" cy="1879092"/>
          </a:xfrm>
          <a:prstGeom prst="rect">
            <a:avLst/>
          </a:prstGeom>
          <a:noFill/>
        </p:spPr>
      </p:pic>
      <p:sp>
        <p:nvSpPr>
          <p:cNvPr id="2" name="Title 1"/>
          <p:cNvSpPr>
            <a:spLocks noGrp="1"/>
          </p:cNvSpPr>
          <p:nvPr>
            <p:ph type="title"/>
          </p:nvPr>
        </p:nvSpPr>
        <p:spPr/>
        <p:txBody>
          <a:bodyPr/>
          <a:lstStyle/>
          <a:p>
            <a:r>
              <a:rPr lang="en-US" sz="2800" dirty="0" smtClean="0"/>
              <a:t>A few more general concepts…</a:t>
            </a:r>
            <a:endParaRPr lang="en-US" sz="2800" dirty="0"/>
          </a:p>
        </p:txBody>
      </p:sp>
      <p:sp>
        <p:nvSpPr>
          <p:cNvPr id="3" name="Content Placeholder 2"/>
          <p:cNvSpPr>
            <a:spLocks noGrp="1"/>
          </p:cNvSpPr>
          <p:nvPr>
            <p:ph idx="1"/>
          </p:nvPr>
        </p:nvSpPr>
        <p:spPr/>
        <p:txBody>
          <a:bodyPr>
            <a:normAutofit lnSpcReduction="10000"/>
          </a:bodyPr>
          <a:lstStyle/>
          <a:p>
            <a:r>
              <a:rPr lang="en-US" sz="2000" b="1" dirty="0" smtClean="0"/>
              <a:t>Decide on a model that will work best for your parish</a:t>
            </a:r>
          </a:p>
          <a:p>
            <a:endParaRPr lang="en-US" sz="2000" b="1" dirty="0" smtClean="0"/>
          </a:p>
          <a:p>
            <a:r>
              <a:rPr lang="en-US" sz="2000" b="1" dirty="0" smtClean="0"/>
              <a:t>Pull together a good team…no lone rangers…even Lone Ranger had Tonto</a:t>
            </a:r>
          </a:p>
          <a:p>
            <a:endParaRPr lang="en-US" sz="2000" b="1" dirty="0" smtClean="0"/>
          </a:p>
          <a:p>
            <a:r>
              <a:rPr lang="en-US" sz="2000" b="1" dirty="0" smtClean="0"/>
              <a:t>Create vision, mission, objectives/action plans and goals</a:t>
            </a:r>
          </a:p>
          <a:p>
            <a:r>
              <a:rPr lang="en-US" sz="2000" b="1" dirty="0" smtClean="0"/>
              <a:t>Official connection to pastoral council</a:t>
            </a:r>
          </a:p>
          <a:p>
            <a:endParaRPr lang="en-US" sz="2000" b="1" dirty="0" smtClean="0"/>
          </a:p>
          <a:p>
            <a:r>
              <a:rPr lang="en-US" sz="2000" b="1" dirty="0" smtClean="0"/>
              <a:t>Intentional communication with other appropriate parish ministries</a:t>
            </a:r>
            <a:endParaRPr lang="en-US" sz="2000" dirty="0" smtClean="0"/>
          </a:p>
          <a:p>
            <a:endParaRPr lang="en-US" sz="2000" b="1" dirty="0" smtClean="0"/>
          </a:p>
          <a:p>
            <a:r>
              <a:rPr lang="en-US" sz="2000" b="1" dirty="0" smtClean="0"/>
              <a:t>Pastor and staff support – </a:t>
            </a:r>
            <a:r>
              <a:rPr lang="en-US" sz="2000" b="1" dirty="0" smtClean="0">
                <a:solidFill>
                  <a:srgbClr val="FF0000"/>
                </a:solidFill>
              </a:rPr>
              <a:t>A Must!</a:t>
            </a:r>
          </a:p>
          <a:p>
            <a:endParaRPr lang="en-US" sz="2000" b="1" dirty="0" smtClean="0">
              <a:solidFill>
                <a:srgbClr val="FF0000"/>
              </a:solidFill>
            </a:endParaRPr>
          </a:p>
          <a:p>
            <a:r>
              <a:rPr lang="en-US" sz="2000" b="1" dirty="0" smtClean="0"/>
              <a:t>CCHD, CRS, Catholic Charities, Respect Life are social justice connections that are important to recognize.</a:t>
            </a:r>
          </a:p>
          <a:p>
            <a:endParaRPr lang="en-US" dirty="0" smtClean="0"/>
          </a:p>
          <a:p>
            <a:endParaRPr lang="en-US" dirty="0" smtClean="0"/>
          </a:p>
          <a:p>
            <a:endParaRPr lang="en-US" dirty="0" smtClean="0"/>
          </a:p>
          <a:p>
            <a:endParaRPr lang="en-US" dirty="0" smtClean="0"/>
          </a:p>
          <a:p>
            <a:pPr lvl="1"/>
            <a:endParaRPr lang="en-US" dirty="0" smtClean="0"/>
          </a:p>
          <a:p>
            <a:pPr lvl="1"/>
            <a:endParaRPr lang="en-US" dirty="0" smtClean="0"/>
          </a:p>
          <a:p>
            <a:pPr lvl="1"/>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Key Elements for Success</a:t>
            </a:r>
            <a:endParaRPr lang="en-US" sz="3600" dirty="0"/>
          </a:p>
        </p:txBody>
      </p:sp>
      <p:sp>
        <p:nvSpPr>
          <p:cNvPr id="3" name="Content Placeholder 2"/>
          <p:cNvSpPr>
            <a:spLocks noGrp="1"/>
          </p:cNvSpPr>
          <p:nvPr>
            <p:ph idx="1"/>
          </p:nvPr>
        </p:nvSpPr>
        <p:spPr/>
        <p:txBody>
          <a:bodyPr>
            <a:normAutofit fontScale="62500" lnSpcReduction="20000"/>
          </a:bodyPr>
          <a:lstStyle/>
          <a:p>
            <a:r>
              <a:rPr lang="en-US" dirty="0" smtClean="0"/>
              <a:t>Not “my” ministry.  It is “our” parish’s  ministry.</a:t>
            </a:r>
          </a:p>
          <a:p>
            <a:endParaRPr lang="en-US" dirty="0" smtClean="0"/>
          </a:p>
          <a:p>
            <a:r>
              <a:rPr lang="en-US" dirty="0" smtClean="0"/>
              <a:t>Focused, and addresses the full mission of social ministry.</a:t>
            </a:r>
          </a:p>
          <a:p>
            <a:endParaRPr lang="en-US" dirty="0" smtClean="0"/>
          </a:p>
          <a:p>
            <a:r>
              <a:rPr lang="en-US" dirty="0" smtClean="0"/>
              <a:t>Thought and planning goes into organizing and developing leadership teams.</a:t>
            </a:r>
          </a:p>
          <a:p>
            <a:endParaRPr lang="en-US" dirty="0" smtClean="0"/>
          </a:p>
          <a:p>
            <a:r>
              <a:rPr lang="en-US" dirty="0" smtClean="0"/>
              <a:t>PSM efforts are known, integrated into, and supported by the ENTIRE parish.</a:t>
            </a:r>
          </a:p>
          <a:p>
            <a:endParaRPr lang="en-US" dirty="0" smtClean="0"/>
          </a:p>
          <a:p>
            <a:r>
              <a:rPr lang="en-US" dirty="0" smtClean="0"/>
              <a:t>Explore the deeper social, political, and institutional causes of problems and issues being addressed by the parish.</a:t>
            </a:r>
          </a:p>
          <a:p>
            <a:endParaRPr lang="en-US" dirty="0" smtClean="0"/>
          </a:p>
          <a:p>
            <a:r>
              <a:rPr lang="en-US" dirty="0" smtClean="0"/>
              <a:t>Be an active part of the Diocesan social ministry network.</a:t>
            </a:r>
          </a:p>
          <a:p>
            <a:endParaRPr lang="en-US" dirty="0" smtClean="0"/>
          </a:p>
          <a:p>
            <a:r>
              <a:rPr lang="en-US" dirty="0" smtClean="0"/>
              <a:t>Dedicated and committed leaders…not wearing too many hats.</a:t>
            </a:r>
          </a:p>
          <a:p>
            <a:endParaRPr lang="en-US" dirty="0"/>
          </a:p>
        </p:txBody>
      </p:sp>
      <p:pic>
        <p:nvPicPr>
          <p:cNvPr id="67591" name="Picture 7" descr="C:\Documents and Settings\Carol Ignacio\Local Settings\Temporary Internet Files\Content.IE5\1Q85926R\MCj04242420000[1].wmf"/>
          <p:cNvPicPr>
            <a:picLocks noChangeAspect="1" noChangeArrowheads="1"/>
          </p:cNvPicPr>
          <p:nvPr/>
        </p:nvPicPr>
        <p:blipFill>
          <a:blip r:embed="rId2" cstate="print"/>
          <a:srcRect/>
          <a:stretch>
            <a:fillRect/>
          </a:stretch>
        </p:blipFill>
        <p:spPr bwMode="auto">
          <a:xfrm>
            <a:off x="7315200" y="762000"/>
            <a:ext cx="1524000" cy="15240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0070C0"/>
                </a:solidFill>
              </a:rPr>
              <a:t>Have Fun!</a:t>
            </a:r>
            <a:endParaRPr lang="en-US" sz="5400" b="1" dirty="0">
              <a:solidFill>
                <a:srgbClr val="0070C0"/>
              </a:solidFill>
            </a:endParaRPr>
          </a:p>
        </p:txBody>
      </p:sp>
      <p:sp>
        <p:nvSpPr>
          <p:cNvPr id="3" name="Content Placeholder 2"/>
          <p:cNvSpPr>
            <a:spLocks noGrp="1"/>
          </p:cNvSpPr>
          <p:nvPr>
            <p:ph idx="1"/>
          </p:nvPr>
        </p:nvSpPr>
        <p:spPr/>
        <p:txBody>
          <a:bodyPr>
            <a:normAutofit/>
          </a:bodyPr>
          <a:lstStyle/>
          <a:p>
            <a:endParaRPr lang="en-US" dirty="0" smtClean="0"/>
          </a:p>
          <a:p>
            <a:endParaRPr lang="en-US" dirty="0" smtClean="0"/>
          </a:p>
          <a:p>
            <a:r>
              <a:rPr lang="en-US" b="1" dirty="0" smtClean="0"/>
              <a:t>No one wants a grim and grumpy do-gooder</a:t>
            </a:r>
          </a:p>
          <a:p>
            <a:endParaRPr lang="en-US" b="1" dirty="0" smtClean="0"/>
          </a:p>
          <a:p>
            <a:endParaRPr lang="en-US" b="1" dirty="0" smtClean="0"/>
          </a:p>
          <a:p>
            <a:pPr lvl="6">
              <a:buNone/>
            </a:pPr>
            <a:endParaRPr lang="en-US" b="1" dirty="0"/>
          </a:p>
          <a:p>
            <a:pPr lvl="6">
              <a:buNone/>
            </a:pPr>
            <a:r>
              <a:rPr lang="en-US" sz="2800" b="1" dirty="0" smtClean="0"/>
              <a:t>OSM is only a phone call away – reinforcements on the way</a:t>
            </a:r>
            <a:endParaRPr lang="en-US" sz="2800" b="1" dirty="0"/>
          </a:p>
        </p:txBody>
      </p:sp>
      <p:pic>
        <p:nvPicPr>
          <p:cNvPr id="81922" name="Picture 2" descr="C:\Users\carol\AppData\Local\Microsoft\Windows\Temporary Internet Files\Content.IE5\05349YZ5\MCj04323890000[1].wmf"/>
          <p:cNvPicPr>
            <a:picLocks noChangeAspect="1" noChangeArrowheads="1"/>
          </p:cNvPicPr>
          <p:nvPr/>
        </p:nvPicPr>
        <p:blipFill>
          <a:blip r:embed="rId3" cstate="print"/>
          <a:srcRect/>
          <a:stretch>
            <a:fillRect/>
          </a:stretch>
        </p:blipFill>
        <p:spPr bwMode="auto">
          <a:xfrm>
            <a:off x="6858000" y="457200"/>
            <a:ext cx="2133600" cy="2362200"/>
          </a:xfrm>
          <a:prstGeom prst="rect">
            <a:avLst/>
          </a:prstGeom>
          <a:noFill/>
        </p:spPr>
      </p:pic>
      <p:pic>
        <p:nvPicPr>
          <p:cNvPr id="81925" name="Picture 5" descr="C:\Users\carol\AppData\Local\Microsoft\Windows\Temporary Internet Files\Content.IE5\FA416RXE\MCj04122720000[1].wmf"/>
          <p:cNvPicPr>
            <a:picLocks noChangeAspect="1" noChangeArrowheads="1"/>
          </p:cNvPicPr>
          <p:nvPr/>
        </p:nvPicPr>
        <p:blipFill>
          <a:blip r:embed="rId4" cstate="print"/>
          <a:srcRect/>
          <a:stretch>
            <a:fillRect/>
          </a:stretch>
        </p:blipFill>
        <p:spPr bwMode="auto">
          <a:xfrm>
            <a:off x="1295400" y="5410200"/>
            <a:ext cx="1797050" cy="1447800"/>
          </a:xfrm>
          <a:prstGeom prst="rect">
            <a:avLst/>
          </a:prstGeom>
          <a:noFill/>
        </p:spPr>
      </p:pic>
      <p:pic>
        <p:nvPicPr>
          <p:cNvPr id="81930" name="Picture 10" descr="C:\Users\carol\AppData\Local\Microsoft\Windows\Temporary Internet Files\Content.IE5\05349YZ5\MCj01570170000[1].wmf"/>
          <p:cNvPicPr>
            <a:picLocks noChangeAspect="1" noChangeArrowheads="1"/>
          </p:cNvPicPr>
          <p:nvPr/>
        </p:nvPicPr>
        <p:blipFill>
          <a:blip r:embed="rId5" cstate="print"/>
          <a:srcRect/>
          <a:stretch>
            <a:fillRect/>
          </a:stretch>
        </p:blipFill>
        <p:spPr bwMode="auto">
          <a:xfrm>
            <a:off x="5029200" y="3429000"/>
            <a:ext cx="1666037" cy="1818742"/>
          </a:xfrm>
          <a:prstGeom prst="rect">
            <a:avLst/>
          </a:prstGeom>
          <a:noFill/>
        </p:spPr>
      </p:pic>
      <p:pic>
        <p:nvPicPr>
          <p:cNvPr id="81931" name="Picture 11" descr="C:\Users\carol\AppData\Local\Microsoft\Windows\Temporary Internet Files\Content.IE5\NKUCIYTL\MCj04347570000[1].png"/>
          <p:cNvPicPr>
            <a:picLocks noChangeAspect="1" noChangeArrowheads="1"/>
          </p:cNvPicPr>
          <p:nvPr/>
        </p:nvPicPr>
        <p:blipFill>
          <a:blip r:embed="rId6" cstate="print"/>
          <a:srcRect/>
          <a:stretch>
            <a:fillRect/>
          </a:stretch>
        </p:blipFill>
        <p:spPr bwMode="auto">
          <a:xfrm>
            <a:off x="762000" y="4114800"/>
            <a:ext cx="1676400" cy="16764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b="1" dirty="0" smtClean="0"/>
              <a:t>Questions, comments…</a:t>
            </a:r>
            <a:endParaRPr lang="en-US" b="1" dirty="0"/>
          </a:p>
        </p:txBody>
      </p:sp>
      <p:pic>
        <p:nvPicPr>
          <p:cNvPr id="82946" name="Picture 2" descr="C:\Users\carol\AppData\Local\Microsoft\Windows\Temporary Internet Files\Content.IE5\DAEXQVV1\MCj01052220000[1].wmf"/>
          <p:cNvPicPr>
            <a:picLocks noChangeAspect="1" noChangeArrowheads="1"/>
          </p:cNvPicPr>
          <p:nvPr/>
        </p:nvPicPr>
        <p:blipFill>
          <a:blip r:embed="rId3" cstate="print"/>
          <a:srcRect/>
          <a:stretch>
            <a:fillRect/>
          </a:stretch>
        </p:blipFill>
        <p:spPr bwMode="auto">
          <a:xfrm>
            <a:off x="2667000" y="304800"/>
            <a:ext cx="3200400" cy="1828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Parish Social </a:t>
            </a:r>
            <a:r>
              <a:rPr lang="en-US" dirty="0"/>
              <a:t>M</a:t>
            </a:r>
            <a:r>
              <a:rPr lang="en-US" dirty="0" smtClean="0"/>
              <a:t>inistry?</a:t>
            </a:r>
            <a:endParaRPr lang="en-US" dirty="0"/>
          </a:p>
        </p:txBody>
      </p:sp>
      <p:sp>
        <p:nvSpPr>
          <p:cNvPr id="3" name="Content Placeholder 2"/>
          <p:cNvSpPr>
            <a:spLocks noGrp="1"/>
          </p:cNvSpPr>
          <p:nvPr>
            <p:ph idx="1"/>
          </p:nvPr>
        </p:nvSpPr>
        <p:spPr/>
        <p:txBody>
          <a:bodyPr/>
          <a:lstStyle/>
          <a:p>
            <a:pPr>
              <a:buNone/>
            </a:pPr>
            <a:r>
              <a:rPr lang="en-US" sz="4000" b="1" dirty="0" smtClean="0"/>
              <a:t>Definition</a:t>
            </a:r>
          </a:p>
          <a:p>
            <a:pPr>
              <a:buNone/>
            </a:pPr>
            <a:endParaRPr lang="en-US" dirty="0" smtClean="0"/>
          </a:p>
          <a:p>
            <a:pPr>
              <a:buNone/>
            </a:pPr>
            <a:r>
              <a:rPr lang="en-US" dirty="0"/>
              <a:t>	</a:t>
            </a:r>
            <a:r>
              <a:rPr lang="en-US" dirty="0" smtClean="0"/>
              <a:t>Parish social ministry is an </a:t>
            </a:r>
            <a:r>
              <a:rPr lang="en-US" b="1" u="sng" dirty="0" smtClean="0"/>
              <a:t>organized effort </a:t>
            </a:r>
            <a:r>
              <a:rPr lang="en-US" dirty="0" smtClean="0"/>
              <a:t>of the</a:t>
            </a:r>
            <a:r>
              <a:rPr lang="en-US" b="1" i="1" dirty="0" smtClean="0">
                <a:solidFill>
                  <a:srgbClr val="FF0000"/>
                </a:solidFill>
              </a:rPr>
              <a:t> entire </a:t>
            </a:r>
            <a:r>
              <a:rPr lang="en-US" dirty="0" smtClean="0"/>
              <a:t>parish to </a:t>
            </a:r>
            <a:r>
              <a:rPr lang="en-US" b="1" u="sng" dirty="0" smtClean="0"/>
              <a:t>serve those in need, to advocate for justice</a:t>
            </a:r>
            <a:r>
              <a:rPr lang="en-US" dirty="0" smtClean="0"/>
              <a:t> and </a:t>
            </a:r>
            <a:r>
              <a:rPr lang="en-US" b="1" u="sng" dirty="0" smtClean="0"/>
              <a:t>to work at changing societal structures </a:t>
            </a:r>
            <a:r>
              <a:rPr lang="en-US" dirty="0" smtClean="0"/>
              <a:t>that perpetuate injustices.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i="1" dirty="0" smtClean="0"/>
              <a:t>Parish Social Ministry: </a:t>
            </a:r>
            <a:br>
              <a:rPr lang="en-US" sz="2800" b="1" i="1" dirty="0" smtClean="0"/>
            </a:br>
            <a:r>
              <a:rPr lang="en-US" sz="2800" b="1" i="1" dirty="0" smtClean="0"/>
              <a:t>Strategies for Success </a:t>
            </a:r>
            <a:r>
              <a:rPr lang="en-US" sz="2800" i="1" dirty="0" smtClean="0"/>
              <a:t>by Tom Ulrich</a:t>
            </a:r>
            <a:endParaRPr lang="en-US" sz="2800" i="1" dirty="0"/>
          </a:p>
        </p:txBody>
      </p:sp>
      <p:sp>
        <p:nvSpPr>
          <p:cNvPr id="3" name="Content Placeholder 2"/>
          <p:cNvSpPr>
            <a:spLocks noGrp="1"/>
          </p:cNvSpPr>
          <p:nvPr>
            <p:ph idx="1"/>
          </p:nvPr>
        </p:nvSpPr>
        <p:spPr/>
        <p:txBody>
          <a:bodyPr>
            <a:normAutofit/>
          </a:bodyPr>
          <a:lstStyle/>
          <a:p>
            <a:pPr>
              <a:buNone/>
            </a:pPr>
            <a:r>
              <a:rPr lang="en-US" sz="3300" dirty="0" smtClean="0"/>
              <a:t>Provides a complete definition:</a:t>
            </a:r>
          </a:p>
          <a:p>
            <a:pPr>
              <a:buNone/>
            </a:pPr>
            <a:endParaRPr lang="en-US" i="1" dirty="0" smtClean="0"/>
          </a:p>
          <a:p>
            <a:pPr>
              <a:buNone/>
            </a:pPr>
            <a:r>
              <a:rPr lang="en-US" sz="2400" i="1" dirty="0" smtClean="0"/>
              <a:t>“In summary, the full mission of parish social ministry is to help parishioners </a:t>
            </a:r>
            <a:r>
              <a:rPr lang="en-US" sz="2400" u="sng" dirty="0" smtClean="0">
                <a:solidFill>
                  <a:srgbClr val="FF0000"/>
                </a:solidFill>
              </a:rPr>
              <a:t>understand and act </a:t>
            </a:r>
            <a:r>
              <a:rPr lang="en-US" sz="2400" i="1" dirty="0" smtClean="0"/>
              <a:t>on Catholic Social Teaching.  It does that by </a:t>
            </a:r>
            <a:r>
              <a:rPr lang="en-US" sz="2400" u="sng" dirty="0" smtClean="0">
                <a:solidFill>
                  <a:srgbClr val="FF0000"/>
                </a:solidFill>
              </a:rPr>
              <a:t>organizing teams of leaders </a:t>
            </a:r>
            <a:r>
              <a:rPr lang="en-US" sz="2400" i="1" dirty="0" smtClean="0"/>
              <a:t>in (at least) four ministry areas of </a:t>
            </a:r>
            <a:r>
              <a:rPr lang="en-US" sz="2400" b="1" i="1" u="sng" dirty="0" smtClean="0">
                <a:solidFill>
                  <a:srgbClr val="7030A0"/>
                </a:solidFill>
              </a:rPr>
              <a:t>direct service, </a:t>
            </a:r>
            <a:r>
              <a:rPr lang="en-US" sz="2400" b="1" i="1" u="sng" dirty="0" smtClean="0">
                <a:solidFill>
                  <a:srgbClr val="00B050"/>
                </a:solidFill>
              </a:rPr>
              <a:t>legislative advocacy, </a:t>
            </a:r>
            <a:r>
              <a:rPr lang="en-US" sz="2400" i="1" u="sng" dirty="0" smtClean="0">
                <a:solidFill>
                  <a:srgbClr val="C00000"/>
                </a:solidFill>
              </a:rPr>
              <a:t>global solidarity/global justice and peace,</a:t>
            </a:r>
            <a:r>
              <a:rPr lang="en-US" sz="2400" i="1" u="sng" dirty="0" smtClean="0">
                <a:solidFill>
                  <a:srgbClr val="FF0000"/>
                </a:solidFill>
              </a:rPr>
              <a:t> </a:t>
            </a:r>
            <a:r>
              <a:rPr lang="en-US" sz="2400" i="1" u="sng" dirty="0" smtClean="0">
                <a:solidFill>
                  <a:schemeClr val="accent4">
                    <a:lumMod val="90000"/>
                    <a:lumOff val="10000"/>
                  </a:schemeClr>
                </a:solidFill>
              </a:rPr>
              <a:t>and </a:t>
            </a:r>
            <a:r>
              <a:rPr lang="en-US" sz="2400" b="1" i="1" u="sng" dirty="0" smtClean="0">
                <a:solidFill>
                  <a:schemeClr val="accent4">
                    <a:lumMod val="90000"/>
                    <a:lumOff val="10000"/>
                  </a:schemeClr>
                </a:solidFill>
              </a:rPr>
              <a:t>community organizing.  </a:t>
            </a:r>
            <a:r>
              <a:rPr lang="en-US" sz="2400" i="1" dirty="0" smtClean="0"/>
              <a:t>Those leaders, in turn, invite and recruit the rest of the parish to participate.  Finally, all the activity is reinforced through </a:t>
            </a:r>
            <a:r>
              <a:rPr lang="en-US" sz="2400" b="1" i="1" u="sng" dirty="0" smtClean="0">
                <a:solidFill>
                  <a:schemeClr val="bg2">
                    <a:lumMod val="60000"/>
                    <a:lumOff val="40000"/>
                  </a:schemeClr>
                </a:solidFill>
              </a:rPr>
              <a:t>formation and education in Catholic Social Teaching.”</a:t>
            </a:r>
            <a:endParaRPr lang="en-US" sz="2400" b="1" i="1" u="sng" dirty="0">
              <a:solidFill>
                <a:schemeClr val="bg2">
                  <a:lumMod val="60000"/>
                  <a:lumOff val="4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b="1" dirty="0" smtClean="0"/>
              <a:t/>
            </a:r>
            <a:br>
              <a:rPr lang="en-US" sz="3200" b="1" dirty="0" smtClean="0"/>
            </a:br>
            <a:r>
              <a:rPr lang="en-US" sz="3200" b="1" dirty="0" smtClean="0"/>
              <a:t>What is Catholic Social Teaching?</a:t>
            </a:r>
            <a:br>
              <a:rPr lang="en-US" sz="3200" b="1" dirty="0" smtClean="0"/>
            </a:br>
            <a:endParaRPr lang="en-US" sz="3200" dirty="0"/>
          </a:p>
        </p:txBody>
      </p:sp>
      <p:sp>
        <p:nvSpPr>
          <p:cNvPr id="2" name="Text Placeholder 1"/>
          <p:cNvSpPr>
            <a:spLocks noGrp="1"/>
          </p:cNvSpPr>
          <p:nvPr>
            <p:ph idx="1"/>
          </p:nvPr>
        </p:nvSpPr>
        <p:spPr/>
        <p:txBody>
          <a:bodyPr>
            <a:noAutofit/>
          </a:bodyPr>
          <a:lstStyle/>
          <a:p>
            <a:endParaRPr lang="en-US" sz="2400" dirty="0" smtClean="0"/>
          </a:p>
          <a:p>
            <a:pPr>
              <a:buNone/>
            </a:pPr>
            <a:endParaRPr lang="en-US" sz="2400" dirty="0" smtClean="0"/>
          </a:p>
          <a:p>
            <a:r>
              <a:rPr lang="en-US" sz="2400" dirty="0" smtClean="0"/>
              <a:t>Simply put, the teachings of the Church known as Catholic Social Teaching, are a body of doctrine that the church has developed, with the Holy Spirit’s guidance, to </a:t>
            </a:r>
            <a:r>
              <a:rPr lang="en-US" sz="2400" b="1" u="sng" dirty="0" smtClean="0"/>
              <a:t>apply the gospel of Jesus</a:t>
            </a:r>
            <a:r>
              <a:rPr lang="en-US" sz="2400" dirty="0" smtClean="0"/>
              <a:t> to our life together as members of one human family.  It has three aspects:</a:t>
            </a:r>
            <a:br>
              <a:rPr lang="en-US" sz="2400" dirty="0" smtClean="0"/>
            </a:br>
            <a:r>
              <a:rPr lang="en-US" sz="2400" dirty="0" smtClean="0"/>
              <a:t>	1.	It gives us principles for reflection</a:t>
            </a:r>
            <a:br>
              <a:rPr lang="en-US" sz="2400" dirty="0" smtClean="0"/>
            </a:br>
            <a:r>
              <a:rPr lang="en-US" sz="2400" dirty="0" smtClean="0"/>
              <a:t>	2.	It provides criteria for judgment.</a:t>
            </a:r>
            <a:br>
              <a:rPr lang="en-US" sz="2400" dirty="0" smtClean="0"/>
            </a:br>
            <a:r>
              <a:rPr lang="en-US" sz="2400" dirty="0" smtClean="0"/>
              <a:t>	3.	It gives guidelines for action</a:t>
            </a:r>
            <a:r>
              <a:rPr lang="en-US" sz="2000" dirty="0" smtClean="0"/>
              <a:t>.</a:t>
            </a:r>
            <a:br>
              <a:rPr lang="en-US" sz="2000" dirty="0" smtClean="0"/>
            </a:br>
            <a:endParaRPr lang="en-US" sz="2400" dirty="0"/>
          </a:p>
          <a:p>
            <a:endParaRPr lang="en-US" sz="2400" dirty="0" smtClean="0"/>
          </a:p>
          <a:p>
            <a:endParaRPr lang="en-US" sz="2400" dirty="0"/>
          </a:p>
          <a:p>
            <a:endParaRPr lang="en-US" sz="2400" dirty="0" smtClean="0"/>
          </a:p>
          <a:p>
            <a:endParaRPr lang="en-US" sz="2400" dirty="0"/>
          </a:p>
          <a:p>
            <a:endParaRPr lang="en-US" sz="2400" dirty="0"/>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Pope Benedict XVI</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First encyclical in 2005, </a:t>
            </a:r>
            <a:r>
              <a:rPr lang="en-US" b="1" i="1" dirty="0" smtClean="0">
                <a:solidFill>
                  <a:srgbClr val="FF0000"/>
                </a:solidFill>
              </a:rPr>
              <a:t>Deus Caritas Est (God is Love), </a:t>
            </a:r>
            <a:r>
              <a:rPr lang="en-US" dirty="0" smtClean="0"/>
              <a:t>Pope Benedict states that “social charity” is one of the three </a:t>
            </a:r>
            <a:r>
              <a:rPr lang="en-US" b="1" u="sng" dirty="0" smtClean="0">
                <a:solidFill>
                  <a:srgbClr val="FF0000"/>
                </a:solidFill>
              </a:rPr>
              <a:t>essential </a:t>
            </a:r>
            <a:r>
              <a:rPr lang="en-US" dirty="0" smtClean="0"/>
              <a:t>responsibilities of the Catholic Church</a:t>
            </a:r>
            <a:endParaRPr lang="en-US" i="1" dirty="0"/>
          </a:p>
        </p:txBody>
      </p:sp>
      <p:pic>
        <p:nvPicPr>
          <p:cNvPr id="75777" name="Picture 1" descr="C:\Users\carol\AppData\Local\Microsoft\Windows\Temporary Internet Files\Content.IE5\DAEXQVV1\MCj04157200000[1].wmf"/>
          <p:cNvPicPr>
            <a:picLocks noChangeAspect="1" noChangeArrowheads="1"/>
          </p:cNvPicPr>
          <p:nvPr/>
        </p:nvPicPr>
        <p:blipFill>
          <a:blip r:embed="rId3" cstate="print"/>
          <a:srcRect/>
          <a:stretch>
            <a:fillRect/>
          </a:stretch>
        </p:blipFill>
        <p:spPr bwMode="auto">
          <a:xfrm>
            <a:off x="5029200" y="4507650"/>
            <a:ext cx="3151360" cy="201612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Deus Caritas Est.</a:t>
            </a:r>
            <a:endParaRPr lang="en-US" dirty="0"/>
          </a:p>
        </p:txBody>
      </p:sp>
      <p:sp>
        <p:nvSpPr>
          <p:cNvPr id="3" name="Content Placeholder 2"/>
          <p:cNvSpPr>
            <a:spLocks noGrp="1"/>
          </p:cNvSpPr>
          <p:nvPr>
            <p:ph idx="1"/>
          </p:nvPr>
        </p:nvSpPr>
        <p:spPr/>
        <p:txBody>
          <a:bodyPr>
            <a:normAutofit fontScale="92500"/>
          </a:bodyPr>
          <a:lstStyle/>
          <a:p>
            <a:pPr>
              <a:buNone/>
            </a:pPr>
            <a:r>
              <a:rPr lang="en-US" i="1" dirty="0" smtClean="0"/>
              <a:t>“The Church’s deepest nature is expressed in her three-fold responsibility:  </a:t>
            </a:r>
            <a:r>
              <a:rPr lang="en-US" b="1" i="1" dirty="0" smtClean="0">
                <a:solidFill>
                  <a:srgbClr val="C00000"/>
                </a:solidFill>
              </a:rPr>
              <a:t>of proclaiming the word of God, </a:t>
            </a:r>
            <a:r>
              <a:rPr lang="en-US" b="1" i="1" dirty="0" smtClean="0">
                <a:solidFill>
                  <a:schemeClr val="tx2">
                    <a:lumMod val="60000"/>
                    <a:lumOff val="40000"/>
                  </a:schemeClr>
                </a:solidFill>
              </a:rPr>
              <a:t>celebrating the sacraments</a:t>
            </a:r>
            <a:r>
              <a:rPr lang="en-US" i="1" dirty="0" smtClean="0">
                <a:solidFill>
                  <a:schemeClr val="tx2">
                    <a:lumMod val="60000"/>
                    <a:lumOff val="40000"/>
                  </a:schemeClr>
                </a:solidFill>
              </a:rPr>
              <a:t>, </a:t>
            </a:r>
            <a:r>
              <a:rPr lang="en-US" i="1" dirty="0" smtClean="0"/>
              <a:t>and </a:t>
            </a:r>
            <a:r>
              <a:rPr lang="en-US" b="1" i="1" dirty="0" smtClean="0">
                <a:solidFill>
                  <a:srgbClr val="FF0000"/>
                </a:solidFill>
              </a:rPr>
              <a:t>exercising the ministry of charity.  </a:t>
            </a:r>
          </a:p>
          <a:p>
            <a:pPr>
              <a:buNone/>
            </a:pPr>
            <a:endParaRPr lang="en-US" b="1" i="1" dirty="0" smtClean="0"/>
          </a:p>
          <a:p>
            <a:pPr>
              <a:buNone/>
            </a:pPr>
            <a:r>
              <a:rPr lang="en-US" i="1" dirty="0" smtClean="0"/>
              <a:t>Theses duties presuppose each other and </a:t>
            </a:r>
            <a:r>
              <a:rPr lang="en-US" b="1" i="1" u="sng" dirty="0" smtClean="0">
                <a:solidFill>
                  <a:schemeClr val="tx2">
                    <a:lumMod val="60000"/>
                    <a:lumOff val="40000"/>
                  </a:schemeClr>
                </a:solidFill>
              </a:rPr>
              <a:t>are inseparable. </a:t>
            </a:r>
            <a:r>
              <a:rPr lang="en-US" i="1" dirty="0" smtClean="0"/>
              <a:t> For the Church, charity is not a kind of welfare activity which could equally be left to others, but is a part of her nature, an indispensable expression of her very being…”</a:t>
            </a:r>
            <a:endParaRPr lang="en-US"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Deus Caritas Est  </a:t>
            </a:r>
            <a:r>
              <a:rPr lang="en-US" sz="2800" i="1" dirty="0" smtClean="0"/>
              <a:t>(continued)</a:t>
            </a:r>
            <a:endParaRPr lang="en-US" sz="2800" i="1" dirty="0"/>
          </a:p>
        </p:txBody>
      </p:sp>
      <p:sp>
        <p:nvSpPr>
          <p:cNvPr id="3" name="Content Placeholder 2"/>
          <p:cNvSpPr>
            <a:spLocks noGrp="1"/>
          </p:cNvSpPr>
          <p:nvPr>
            <p:ph idx="1"/>
          </p:nvPr>
        </p:nvSpPr>
        <p:spPr/>
        <p:txBody>
          <a:bodyPr>
            <a:normAutofit/>
          </a:bodyPr>
          <a:lstStyle/>
          <a:p>
            <a:pPr>
              <a:buNone/>
            </a:pPr>
            <a:endParaRPr lang="en-US" i="1" dirty="0" smtClean="0"/>
          </a:p>
          <a:p>
            <a:pPr>
              <a:buNone/>
            </a:pPr>
            <a:r>
              <a:rPr lang="en-US" i="1" dirty="0" smtClean="0"/>
              <a:t>“</a:t>
            </a:r>
            <a:r>
              <a:rPr lang="en-US" sz="2800" i="1" dirty="0" smtClean="0"/>
              <a:t>The direct duty to work for a just ordering in society…is proper to the lay faithful.  As citizens of the State, they are called to take part in public life in a personal capacity.  So they cannot relinquish their participation “in the many different economic, social, legislative, administrative and cultural areas, which are intended to promote the … the common good.”</a:t>
            </a:r>
            <a:endParaRPr lang="en-US" sz="2800"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i="1" dirty="0" smtClean="0"/>
              <a:t>Communities of Salt and Light: </a:t>
            </a:r>
            <a:r>
              <a:rPr lang="en-US" sz="3200" i="1" dirty="0" smtClean="0"/>
              <a:t>Reflections on the Social Mission of the Parish</a:t>
            </a:r>
            <a:endParaRPr lang="en-US" sz="3200" i="1" dirty="0"/>
          </a:p>
        </p:txBody>
      </p:sp>
      <p:sp>
        <p:nvSpPr>
          <p:cNvPr id="3" name="Content Placeholder 2"/>
          <p:cNvSpPr>
            <a:spLocks noGrp="1"/>
          </p:cNvSpPr>
          <p:nvPr>
            <p:ph idx="1"/>
          </p:nvPr>
        </p:nvSpPr>
        <p:spPr/>
        <p:txBody>
          <a:bodyPr>
            <a:normAutofit/>
          </a:bodyPr>
          <a:lstStyle/>
          <a:p>
            <a:pPr>
              <a:buNone/>
            </a:pPr>
            <a:r>
              <a:rPr lang="en-US" dirty="0" smtClean="0"/>
              <a:t>   </a:t>
            </a:r>
            <a:r>
              <a:rPr lang="en-US" sz="2200" dirty="0" smtClean="0">
                <a:solidFill>
                  <a:srgbClr val="002060"/>
                </a:solidFill>
              </a:rPr>
              <a:t>US Bishops’ 1994 Document emphasizes the critical need for parishes to be sources of Christ’s love in the world:</a:t>
            </a:r>
          </a:p>
          <a:p>
            <a:pPr>
              <a:buNone/>
            </a:pPr>
            <a:endParaRPr lang="en-US" dirty="0" smtClean="0"/>
          </a:p>
          <a:p>
            <a:pPr>
              <a:buNone/>
            </a:pPr>
            <a:r>
              <a:rPr lang="en-US" dirty="0" smtClean="0"/>
              <a:t>	</a:t>
            </a:r>
            <a:r>
              <a:rPr lang="en-US" sz="2600" dirty="0" smtClean="0"/>
              <a:t>“</a:t>
            </a:r>
            <a:r>
              <a:rPr lang="en-US" sz="2600" i="1" dirty="0" smtClean="0"/>
              <a:t>At a time when the rich are getting richer and the poor are getting poorer, we insist on the moral test of our society is how we treat and care for the weakest among us.  In these challenging days, we believe that the Catholic community needs to be more than ever a source of clear moral vision and effective action…The pursuit of justice and peace is an </a:t>
            </a:r>
            <a:r>
              <a:rPr lang="en-US" sz="2600" b="1" i="1" u="sng" dirty="0" smtClean="0">
                <a:solidFill>
                  <a:srgbClr val="FF0000"/>
                </a:solidFill>
              </a:rPr>
              <a:t>essential</a:t>
            </a:r>
            <a:r>
              <a:rPr lang="en-US" sz="2600" i="1" dirty="0" smtClean="0"/>
              <a:t> part of what makes a parish Catholic.”</a:t>
            </a:r>
            <a:endParaRPr lang="en-US" sz="2600" i="1" dirty="0"/>
          </a:p>
        </p:txBody>
      </p:sp>
      <p:pic>
        <p:nvPicPr>
          <p:cNvPr id="69633" name="Picture 1" descr="C:\Users\carol\AppData\Local\Microsoft\Windows\Temporary Internet Files\Content.IE5\NKUCIYTL\MCj03103820000[1].wmf"/>
          <p:cNvPicPr>
            <a:picLocks noChangeAspect="1" noChangeArrowheads="1"/>
          </p:cNvPicPr>
          <p:nvPr/>
        </p:nvPicPr>
        <p:blipFill>
          <a:blip r:embed="rId3" cstate="print"/>
          <a:srcRect/>
          <a:stretch>
            <a:fillRect/>
          </a:stretch>
        </p:blipFill>
        <p:spPr bwMode="auto">
          <a:xfrm>
            <a:off x="7010400" y="2133600"/>
            <a:ext cx="838199" cy="914400"/>
          </a:xfrm>
          <a:prstGeom prst="rect">
            <a:avLst/>
          </a:prstGeom>
          <a:noFill/>
        </p:spPr>
      </p:pic>
    </p:spTree>
  </p:cSld>
  <p:clrMapOvr>
    <a:masterClrMapping/>
  </p:clrMapOvr>
</p:sld>
</file>

<file path=ppt/theme/theme1.xml><?xml version="1.0" encoding="utf-8"?>
<a:theme xmlns:a="http://schemas.openxmlformats.org/drawingml/2006/main" name="Teamwork puzzle design template">
  <a:themeElements>
    <a:clrScheme name="Default Design 1">
      <a:dk1>
        <a:srgbClr val="003366"/>
      </a:dk1>
      <a:lt1>
        <a:srgbClr val="0099CC"/>
      </a:lt1>
      <a:dk2>
        <a:srgbClr val="003366"/>
      </a:dk2>
      <a:lt2>
        <a:srgbClr val="003366"/>
      </a:lt2>
      <a:accent1>
        <a:srgbClr val="DAE7EE"/>
      </a:accent1>
      <a:accent2>
        <a:srgbClr val="9ED2F6"/>
      </a:accent2>
      <a:accent3>
        <a:srgbClr val="AACAE2"/>
      </a:accent3>
      <a:accent4>
        <a:srgbClr val="002A56"/>
      </a:accent4>
      <a:accent5>
        <a:srgbClr val="EAF1F5"/>
      </a:accent5>
      <a:accent6>
        <a:srgbClr val="8FBEDF"/>
      </a:accent6>
      <a:hlink>
        <a:srgbClr val="D1B681"/>
      </a:hlink>
      <a:folHlink>
        <a:srgbClr val="B2C45A"/>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3366"/>
        </a:dk1>
        <a:lt1>
          <a:srgbClr val="0099CC"/>
        </a:lt1>
        <a:dk2>
          <a:srgbClr val="003366"/>
        </a:dk2>
        <a:lt2>
          <a:srgbClr val="003366"/>
        </a:lt2>
        <a:accent1>
          <a:srgbClr val="DAE7EE"/>
        </a:accent1>
        <a:accent2>
          <a:srgbClr val="9ED2F6"/>
        </a:accent2>
        <a:accent3>
          <a:srgbClr val="AACAE2"/>
        </a:accent3>
        <a:accent4>
          <a:srgbClr val="002A56"/>
        </a:accent4>
        <a:accent5>
          <a:srgbClr val="EAF1F5"/>
        </a:accent5>
        <a:accent6>
          <a:srgbClr val="8FBEDF"/>
        </a:accent6>
        <a:hlink>
          <a:srgbClr val="D1B681"/>
        </a:hlink>
        <a:folHlink>
          <a:srgbClr val="B2C45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2127</TotalTime>
  <Words>1616</Words>
  <Application>Microsoft Office PowerPoint</Application>
  <PresentationFormat>On-screen Show (4:3)</PresentationFormat>
  <Paragraphs>241</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Teamwork puzzle design template</vt:lpstr>
      <vt:lpstr> Parish Social Ministry </vt:lpstr>
      <vt:lpstr>Goals</vt:lpstr>
      <vt:lpstr>What is Parish Social Ministry?</vt:lpstr>
      <vt:lpstr>Parish Social Ministry:  Strategies for Success by Tom Ulrich</vt:lpstr>
      <vt:lpstr> What is Catholic Social Teaching? </vt:lpstr>
      <vt:lpstr>Pope Benedict XVI</vt:lpstr>
      <vt:lpstr>Deus Caritas Est.</vt:lpstr>
      <vt:lpstr>Deus Caritas Est  (continued)</vt:lpstr>
      <vt:lpstr>Communities of Salt and Light: Reflections on the Social Mission of the Parish</vt:lpstr>
      <vt:lpstr>A Responsibility for the  ENTIRE Parish Community</vt:lpstr>
      <vt:lpstr>One Model, Not the Only Model</vt:lpstr>
      <vt:lpstr>Social Ministry in a Parish</vt:lpstr>
      <vt:lpstr>The Two Feet of Christian Service</vt:lpstr>
      <vt:lpstr>Slide 14</vt:lpstr>
      <vt:lpstr>One Model, Not the Only Model The Coordination Team</vt:lpstr>
      <vt:lpstr>Parish Social Ministry  Coordination Team</vt:lpstr>
      <vt:lpstr>Setting the Stage*</vt:lpstr>
      <vt:lpstr>Communities of Salt and Light Basic Structure for Parish Teams</vt:lpstr>
      <vt:lpstr>How to organize a team of leaders?</vt:lpstr>
      <vt:lpstr>The PSM Coordination Team</vt:lpstr>
      <vt:lpstr>Differences – Organizers and Doers WE NEED BOTH!</vt:lpstr>
      <vt:lpstr> “Doers” versus  “Organizers or Leaders” As distinguished from the leaders of social ministry who are the “organizers” </vt:lpstr>
      <vt:lpstr>Important Purpose for Meetings</vt:lpstr>
      <vt:lpstr>Slide 24</vt:lpstr>
      <vt:lpstr>A few more general concepts…</vt:lpstr>
      <vt:lpstr>Key Elements for Success</vt:lpstr>
      <vt:lpstr>Have Fun!</vt:lpstr>
      <vt:lpstr>         Questions, comments…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 r ignacio</dc:creator>
  <cp:lastModifiedBy>cignacio</cp:lastModifiedBy>
  <cp:revision>121</cp:revision>
  <dcterms:created xsi:type="dcterms:W3CDTF">2008-11-23T22:46:47Z</dcterms:created>
  <dcterms:modified xsi:type="dcterms:W3CDTF">2012-09-28T01:56:06Z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TC102862111033</vt:lpwstr>
  </property>
</Properties>
</file>